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embedTrueTypeFonts="1" saveSubsetFonts="1" autoCompressPictures="0">
  <p:sldMasterIdLst>
    <p:sldMasterId id="2147483662" r:id="rId1"/>
    <p:sldMasterId id="2147483687" r:id="rId2"/>
  </p:sldMasterIdLst>
  <p:notesMasterIdLst>
    <p:notesMasterId r:id="rId20"/>
  </p:notesMasterIdLst>
  <p:sldIdLst>
    <p:sldId id="290" r:id="rId3"/>
    <p:sldId id="257" r:id="rId4"/>
    <p:sldId id="278" r:id="rId5"/>
    <p:sldId id="263" r:id="rId6"/>
    <p:sldId id="301" r:id="rId7"/>
    <p:sldId id="262" r:id="rId8"/>
    <p:sldId id="264" r:id="rId9"/>
    <p:sldId id="296" r:id="rId10"/>
    <p:sldId id="293" r:id="rId11"/>
    <p:sldId id="298" r:id="rId12"/>
    <p:sldId id="294" r:id="rId13"/>
    <p:sldId id="299" r:id="rId14"/>
    <p:sldId id="295" r:id="rId15"/>
    <p:sldId id="300" r:id="rId16"/>
    <p:sldId id="292" r:id="rId17"/>
    <p:sldId id="277" r:id="rId18"/>
    <p:sldId id="273" r:id="rId19"/>
  </p:sldIdLst>
  <p:sldSz cx="9144000" cy="5143500" type="screen16x9"/>
  <p:notesSz cx="6858000" cy="9144000"/>
  <p:embeddedFontLst>
    <p:embeddedFont>
      <p:font typeface="Bubblegum Sans" panose="02000506000000020004" pitchFamily="2" charset="77"/>
      <p:regular r:id="rId21"/>
      <p:bold r:id="rId22"/>
      <p:italic r:id="rId23"/>
      <p:boldItalic r:id="rId24"/>
    </p:embeddedFont>
    <p:embeddedFont>
      <p:font typeface="Fira Sans" panose="020B0503050000020004" pitchFamily="34" charset="0"/>
      <p:regular r:id="rId25"/>
      <p:bold r:id="rId26"/>
      <p:italic r:id="rId27"/>
      <p:boldItalic r:id="rId28"/>
    </p:embeddedFont>
    <p:embeddedFont>
      <p:font typeface="Lilita One" panose="02000000000000000000" pitchFamily="2" charset="0"/>
      <p:regular r:id="rId29"/>
      <p:bold r:id="rId30"/>
      <p:italic r:id="rId31"/>
      <p:boldItalic r:id="rId32"/>
    </p:embeddedFont>
    <p:embeddedFont>
      <p:font typeface="Livvic" pitchFamily="2" charset="77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Roboto Condensed" panose="020F0502020204030204" pitchFamily="34" charset="0"/>
      <p:regular r:id="rId41"/>
      <p:bold r:id="rId42"/>
      <p:italic r:id="rId43"/>
      <p:boldItalic r:id="rId44"/>
    </p:embeddedFont>
    <p:embeddedFont>
      <p:font typeface="Roboto Condensed Light" panose="02000000000000000000" pitchFamily="2" charset="0"/>
      <p:regular r:id="rId45"/>
      <p:italic r:id="rId46"/>
    </p:embeddedFont>
    <p:embeddedFont>
      <p:font typeface="Source Sans Pro" panose="020B050303040302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62">
          <p15:clr>
            <a:srgbClr val="A4A3A4"/>
          </p15:clr>
        </p15:guide>
        <p15:guide id="2" pos="2868">
          <p15:clr>
            <a:srgbClr val="A4A3A4"/>
          </p15:clr>
        </p15:guide>
        <p15:guide id="3" pos="281">
          <p15:clr>
            <a:srgbClr val="9AA0A6"/>
          </p15:clr>
        </p15:guide>
        <p15:guide id="4" orient="horz" pos="261">
          <p15:clr>
            <a:srgbClr val="9AA0A6"/>
          </p15:clr>
        </p15:guide>
        <p15:guide id="5" orient="horz" pos="2979">
          <p15:clr>
            <a:srgbClr val="9AA0A6"/>
          </p15:clr>
        </p15:guide>
        <p15:guide id="6" pos="54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9ED5"/>
    <a:srgbClr val="186C24"/>
    <a:srgbClr val="156082"/>
    <a:srgbClr val="A02B93"/>
    <a:srgbClr val="EC3CEE"/>
    <a:srgbClr val="166C23"/>
    <a:srgbClr val="EA7131"/>
    <a:srgbClr val="6FE8CC"/>
    <a:srgbClr val="62C8B1"/>
    <a:srgbClr val="76CD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50"/>
    <p:restoredTop sz="94694"/>
  </p:normalViewPr>
  <p:slideViewPr>
    <p:cSldViewPr snapToGrid="0">
      <p:cViewPr varScale="1">
        <p:scale>
          <a:sx n="161" d="100"/>
          <a:sy n="161" d="100"/>
        </p:scale>
        <p:origin x="248" y="200"/>
      </p:cViewPr>
      <p:guideLst>
        <p:guide orient="horz" pos="1662"/>
        <p:guide pos="2868"/>
        <p:guide pos="281"/>
        <p:guide orient="horz" pos="261"/>
        <p:guide orient="horz" pos="2979"/>
        <p:guide pos="54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font" Target="fonts/font27.fntdata"/><Relationship Id="rId50" Type="http://schemas.openxmlformats.org/officeDocument/2006/relationships/font" Target="fonts/font30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font" Target="fonts/font28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font" Target="fonts/font29.fntdata"/></Relationships>
</file>

<file path=ppt/media/image1.png>
</file>

<file path=ppt/media/image10.svg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a4175c6c2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a4175c6c2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>
          <a:extLst>
            <a:ext uri="{FF2B5EF4-FFF2-40B4-BE49-F238E27FC236}">
              <a16:creationId xmlns:a16="http://schemas.microsoft.com/office/drawing/2014/main" id="{D3CD3FE2-467A-16BF-E55D-795F9012B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9772c50e52_6_361:notes">
            <a:extLst>
              <a:ext uri="{FF2B5EF4-FFF2-40B4-BE49-F238E27FC236}">
                <a16:creationId xmlns:a16="http://schemas.microsoft.com/office/drawing/2014/main" id="{0AC1C312-A62E-A225-7F03-7BE3F76F39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9772c50e52_6_361:notes">
            <a:extLst>
              <a:ext uri="{FF2B5EF4-FFF2-40B4-BE49-F238E27FC236}">
                <a16:creationId xmlns:a16="http://schemas.microsoft.com/office/drawing/2014/main" id="{2811AF12-AFE0-4893-7F4A-08F70E54F3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0644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8">
          <a:extLst>
            <a:ext uri="{FF2B5EF4-FFF2-40B4-BE49-F238E27FC236}">
              <a16:creationId xmlns:a16="http://schemas.microsoft.com/office/drawing/2014/main" id="{CD7E825F-EFD7-F5D9-5693-B22AA65AD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g9772c50e52_6_4147:notes">
            <a:extLst>
              <a:ext uri="{FF2B5EF4-FFF2-40B4-BE49-F238E27FC236}">
                <a16:creationId xmlns:a16="http://schemas.microsoft.com/office/drawing/2014/main" id="{EE25EF71-8445-6BB9-3604-D47D7E71A8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" name="Google Shape;3120;g9772c50e52_6_4147:notes">
            <a:extLst>
              <a:ext uri="{FF2B5EF4-FFF2-40B4-BE49-F238E27FC236}">
                <a16:creationId xmlns:a16="http://schemas.microsoft.com/office/drawing/2014/main" id="{7B3EE549-8F24-730A-D7C5-300745AB83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342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>
          <a:extLst>
            <a:ext uri="{FF2B5EF4-FFF2-40B4-BE49-F238E27FC236}">
              <a16:creationId xmlns:a16="http://schemas.microsoft.com/office/drawing/2014/main" id="{F2A2E43E-A700-172F-183E-694E7F4A6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9772c50e52_6_361:notes">
            <a:extLst>
              <a:ext uri="{FF2B5EF4-FFF2-40B4-BE49-F238E27FC236}">
                <a16:creationId xmlns:a16="http://schemas.microsoft.com/office/drawing/2014/main" id="{51B90371-339F-BDD5-EE9B-36E08E6B41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9772c50e52_6_361:notes">
            <a:extLst>
              <a:ext uri="{FF2B5EF4-FFF2-40B4-BE49-F238E27FC236}">
                <a16:creationId xmlns:a16="http://schemas.microsoft.com/office/drawing/2014/main" id="{488039A9-EFCC-4166-0770-A1909305D7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459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8">
          <a:extLst>
            <a:ext uri="{FF2B5EF4-FFF2-40B4-BE49-F238E27FC236}">
              <a16:creationId xmlns:a16="http://schemas.microsoft.com/office/drawing/2014/main" id="{3796A19E-AA98-20B1-7D00-A63EF69D0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g9772c50e52_6_4147:notes">
            <a:extLst>
              <a:ext uri="{FF2B5EF4-FFF2-40B4-BE49-F238E27FC236}">
                <a16:creationId xmlns:a16="http://schemas.microsoft.com/office/drawing/2014/main" id="{62D6638D-A9B1-A766-085A-982E30F3E2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" name="Google Shape;3120;g9772c50e52_6_4147:notes">
            <a:extLst>
              <a:ext uri="{FF2B5EF4-FFF2-40B4-BE49-F238E27FC236}">
                <a16:creationId xmlns:a16="http://schemas.microsoft.com/office/drawing/2014/main" id="{5CD926FA-0603-5F50-A3CF-B3E4B449FD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290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>
          <a:extLst>
            <a:ext uri="{FF2B5EF4-FFF2-40B4-BE49-F238E27FC236}">
              <a16:creationId xmlns:a16="http://schemas.microsoft.com/office/drawing/2014/main" id="{6E895802-F269-0A9F-4565-61C2ACA6C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9772c50e52_6_667:notes">
            <a:extLst>
              <a:ext uri="{FF2B5EF4-FFF2-40B4-BE49-F238E27FC236}">
                <a16:creationId xmlns:a16="http://schemas.microsoft.com/office/drawing/2014/main" id="{99078E4C-F3C5-0502-750B-0EBB41175D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9772c50e52_6_667:notes">
            <a:extLst>
              <a:ext uri="{FF2B5EF4-FFF2-40B4-BE49-F238E27FC236}">
                <a16:creationId xmlns:a16="http://schemas.microsoft.com/office/drawing/2014/main" id="{9DAEF209-3C67-FED3-BC67-BE29FE36E9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1367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g9772c50e52_6_3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8" name="Google Shape;2158;g9772c50e52_6_3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9772c50e52_6_4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9772c50e52_6_4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772c50e5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772c50e5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g9772c50e52_6_3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" name="Google Shape;2429;g9772c50e52_6_3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9772c50e52_6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9772c50e52_6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9772c50e5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9772c50e5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9772c50e52_6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9772c50e52_6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8">
          <a:extLst>
            <a:ext uri="{FF2B5EF4-FFF2-40B4-BE49-F238E27FC236}">
              <a16:creationId xmlns:a16="http://schemas.microsoft.com/office/drawing/2014/main" id="{B8B7612F-427A-F8C5-4052-8493F2FB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g9772c50e52_6_4147:notes">
            <a:extLst>
              <a:ext uri="{FF2B5EF4-FFF2-40B4-BE49-F238E27FC236}">
                <a16:creationId xmlns:a16="http://schemas.microsoft.com/office/drawing/2014/main" id="{76BCC69A-0854-FBF5-CB39-B524413812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" name="Google Shape;3120;g9772c50e52_6_4147:notes">
            <a:extLst>
              <a:ext uri="{FF2B5EF4-FFF2-40B4-BE49-F238E27FC236}">
                <a16:creationId xmlns:a16="http://schemas.microsoft.com/office/drawing/2014/main" id="{24ECCA50-AF48-5EBC-CDEB-25BA3370DF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4381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>
          <a:extLst>
            <a:ext uri="{FF2B5EF4-FFF2-40B4-BE49-F238E27FC236}">
              <a16:creationId xmlns:a16="http://schemas.microsoft.com/office/drawing/2014/main" id="{F074D8A0-775F-06DD-2BE9-E6F4ECDCC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9772c50e52_6_361:notes">
            <a:extLst>
              <a:ext uri="{FF2B5EF4-FFF2-40B4-BE49-F238E27FC236}">
                <a16:creationId xmlns:a16="http://schemas.microsoft.com/office/drawing/2014/main" id="{B48820E3-374F-87F5-9EE8-182A7A32C5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9772c50e52_6_361:notes">
            <a:extLst>
              <a:ext uri="{FF2B5EF4-FFF2-40B4-BE49-F238E27FC236}">
                <a16:creationId xmlns:a16="http://schemas.microsoft.com/office/drawing/2014/main" id="{364992C9-0FB3-697B-A85C-FF71455622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4445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8">
          <a:extLst>
            <a:ext uri="{FF2B5EF4-FFF2-40B4-BE49-F238E27FC236}">
              <a16:creationId xmlns:a16="http://schemas.microsoft.com/office/drawing/2014/main" id="{BCFAADF8-B1D8-5B21-A683-10F7944B1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g9772c50e52_6_4147:notes">
            <a:extLst>
              <a:ext uri="{FF2B5EF4-FFF2-40B4-BE49-F238E27FC236}">
                <a16:creationId xmlns:a16="http://schemas.microsoft.com/office/drawing/2014/main" id="{C9A65949-8EDC-0FFE-405E-1D46873D73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" name="Google Shape;3120;g9772c50e52_6_4147:notes">
            <a:extLst>
              <a:ext uri="{FF2B5EF4-FFF2-40B4-BE49-F238E27FC236}">
                <a16:creationId xmlns:a16="http://schemas.microsoft.com/office/drawing/2014/main" id="{A3E8F1F8-284E-3128-A7F2-A2C6EDC647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63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6150" y="3178750"/>
            <a:ext cx="6222700" cy="1976875"/>
          </a:xfrm>
          <a:custGeom>
            <a:avLst/>
            <a:gdLst/>
            <a:ahLst/>
            <a:cxnLst/>
            <a:rect l="l" t="t" r="r" b="b"/>
            <a:pathLst>
              <a:path w="248908" h="79075" extrusionOk="0">
                <a:moveTo>
                  <a:pt x="248908" y="79075"/>
                </a:moveTo>
                <a:lnTo>
                  <a:pt x="0" y="79075"/>
                </a:lnTo>
                <a:lnTo>
                  <a:pt x="0" y="49871"/>
                </a:lnTo>
                <a:lnTo>
                  <a:pt x="2291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211254" y="4076971"/>
            <a:ext cx="5676885" cy="1285283"/>
          </a:xfrm>
          <a:custGeom>
            <a:avLst/>
            <a:gdLst/>
            <a:ahLst/>
            <a:cxnLst/>
            <a:rect l="l" t="t" r="r" b="b"/>
            <a:pathLst>
              <a:path w="45466" h="10294" extrusionOk="0">
                <a:moveTo>
                  <a:pt x="45328" y="0"/>
                </a:moveTo>
                <a:cubicBezTo>
                  <a:pt x="45317" y="0"/>
                  <a:pt x="45307" y="2"/>
                  <a:pt x="45296" y="5"/>
                </a:cubicBezTo>
                <a:lnTo>
                  <a:pt x="121" y="10024"/>
                </a:lnTo>
                <a:cubicBezTo>
                  <a:pt x="41" y="10044"/>
                  <a:pt x="1" y="10113"/>
                  <a:pt x="10" y="10184"/>
                </a:cubicBezTo>
                <a:cubicBezTo>
                  <a:pt x="30" y="10253"/>
                  <a:pt x="81" y="10293"/>
                  <a:pt x="150" y="10293"/>
                </a:cubicBezTo>
                <a:cubicBezTo>
                  <a:pt x="150" y="10293"/>
                  <a:pt x="161" y="10293"/>
                  <a:pt x="170" y="10284"/>
                </a:cubicBezTo>
                <a:lnTo>
                  <a:pt x="45346" y="265"/>
                </a:lnTo>
                <a:cubicBezTo>
                  <a:pt x="45426" y="245"/>
                  <a:pt x="45466" y="174"/>
                  <a:pt x="45456" y="105"/>
                </a:cubicBezTo>
                <a:cubicBezTo>
                  <a:pt x="45439" y="45"/>
                  <a:pt x="45386" y="0"/>
                  <a:pt x="453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61080" y="3280394"/>
            <a:ext cx="6220026" cy="1405146"/>
          </a:xfrm>
          <a:custGeom>
            <a:avLst/>
            <a:gdLst/>
            <a:ahLst/>
            <a:cxnLst/>
            <a:rect l="l" t="t" r="r" b="b"/>
            <a:pathLst>
              <a:path w="49816" h="11254" extrusionOk="0">
                <a:moveTo>
                  <a:pt x="49677" y="1"/>
                </a:moveTo>
                <a:cubicBezTo>
                  <a:pt x="49667" y="1"/>
                  <a:pt x="49656" y="2"/>
                  <a:pt x="49645" y="5"/>
                </a:cubicBezTo>
                <a:lnTo>
                  <a:pt x="111" y="10994"/>
                </a:lnTo>
                <a:cubicBezTo>
                  <a:pt x="41" y="11004"/>
                  <a:pt x="1" y="11084"/>
                  <a:pt x="11" y="11154"/>
                </a:cubicBezTo>
                <a:cubicBezTo>
                  <a:pt x="31" y="11214"/>
                  <a:pt x="81" y="11254"/>
                  <a:pt x="141" y="11254"/>
                </a:cubicBezTo>
                <a:lnTo>
                  <a:pt x="171" y="11254"/>
                </a:lnTo>
                <a:lnTo>
                  <a:pt x="49696" y="265"/>
                </a:lnTo>
                <a:cubicBezTo>
                  <a:pt x="49776" y="245"/>
                  <a:pt x="49816" y="175"/>
                  <a:pt x="49805" y="105"/>
                </a:cubicBezTo>
                <a:cubicBezTo>
                  <a:pt x="49788" y="46"/>
                  <a:pt x="49736" y="1"/>
                  <a:pt x="496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852675" y="-44925"/>
            <a:ext cx="5324125" cy="5211800"/>
          </a:xfrm>
          <a:custGeom>
            <a:avLst/>
            <a:gdLst/>
            <a:ahLst/>
            <a:cxnLst/>
            <a:rect l="l" t="t" r="r" b="b"/>
            <a:pathLst>
              <a:path w="212965" h="208472" extrusionOk="0">
                <a:moveTo>
                  <a:pt x="0" y="208472"/>
                </a:moveTo>
                <a:lnTo>
                  <a:pt x="53466" y="0"/>
                </a:lnTo>
                <a:lnTo>
                  <a:pt x="212965" y="0"/>
                </a:lnTo>
                <a:lnTo>
                  <a:pt x="212965" y="20802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4572000" y="902775"/>
            <a:ext cx="3852000" cy="25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175800" y="3641925"/>
            <a:ext cx="22482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3995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560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Lilita One"/>
              <a:buNone/>
              <a:defRPr sz="3200"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Bubblegum Sans"/>
              <a:buNone/>
              <a:defRPr sz="2800"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 hasCustomPrompt="1"/>
          </p:nvPr>
        </p:nvSpPr>
        <p:spPr>
          <a:xfrm>
            <a:off x="4684650" y="1774700"/>
            <a:ext cx="1503900" cy="10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6244800" y="180770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3"/>
          </p:nvPr>
        </p:nvSpPr>
        <p:spPr>
          <a:xfrm>
            <a:off x="6244800" y="2280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4" hasCustomPrompt="1"/>
          </p:nvPr>
        </p:nvSpPr>
        <p:spPr>
          <a:xfrm>
            <a:off x="4684650" y="3308700"/>
            <a:ext cx="1503900" cy="10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5"/>
          </p:nvPr>
        </p:nvSpPr>
        <p:spPr>
          <a:xfrm>
            <a:off x="6244800" y="336475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6"/>
          </p:nvPr>
        </p:nvSpPr>
        <p:spPr>
          <a:xfrm>
            <a:off x="6244800" y="3814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7" hasCustomPrompt="1"/>
          </p:nvPr>
        </p:nvSpPr>
        <p:spPr>
          <a:xfrm>
            <a:off x="2988600" y="1774700"/>
            <a:ext cx="1503900" cy="10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8" hasCustomPrompt="1"/>
          </p:nvPr>
        </p:nvSpPr>
        <p:spPr>
          <a:xfrm>
            <a:off x="2988600" y="3308700"/>
            <a:ext cx="1503900" cy="10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9"/>
          </p:nvPr>
        </p:nvSpPr>
        <p:spPr>
          <a:xfrm>
            <a:off x="753225" y="180770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3"/>
          </p:nvPr>
        </p:nvSpPr>
        <p:spPr>
          <a:xfrm>
            <a:off x="753225" y="2280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4"/>
          </p:nvPr>
        </p:nvSpPr>
        <p:spPr>
          <a:xfrm>
            <a:off x="753225" y="336475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5"/>
          </p:nvPr>
        </p:nvSpPr>
        <p:spPr>
          <a:xfrm>
            <a:off x="753225" y="3814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69" name="Google Shape;69;p13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0" name="Google Shape;70;p13"/>
          <p:cNvCxnSpPr/>
          <p:nvPr/>
        </p:nvCxnSpPr>
        <p:spPr>
          <a:xfrm>
            <a:off x="4572000" y="1527600"/>
            <a:ext cx="0" cy="3066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66137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466375" y="844175"/>
            <a:ext cx="3957900" cy="30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4466200" y="4051913"/>
            <a:ext cx="3913500" cy="3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5482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720000" y="3228925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2"/>
          </p:nvPr>
        </p:nvSpPr>
        <p:spPr>
          <a:xfrm>
            <a:off x="720000" y="3842075"/>
            <a:ext cx="23451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3399450" y="3228925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4"/>
          </p:nvPr>
        </p:nvSpPr>
        <p:spPr>
          <a:xfrm>
            <a:off x="3399450" y="3842075"/>
            <a:ext cx="23451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6078900" y="3228925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6"/>
          </p:nvPr>
        </p:nvSpPr>
        <p:spPr>
          <a:xfrm>
            <a:off x="6078900" y="3842075"/>
            <a:ext cx="23451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82" name="Google Shape;82;p15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20774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 hasCustomPrompt="1"/>
          </p:nvPr>
        </p:nvSpPr>
        <p:spPr>
          <a:xfrm>
            <a:off x="720000" y="1684250"/>
            <a:ext cx="2517000" cy="13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6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2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731475" y="3842075"/>
            <a:ext cx="25170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3"/>
          </p:nvPr>
        </p:nvSpPr>
        <p:spPr>
          <a:xfrm>
            <a:off x="3313500" y="3842075"/>
            <a:ext cx="25170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4"/>
          </p:nvPr>
        </p:nvSpPr>
        <p:spPr>
          <a:xfrm>
            <a:off x="5895525" y="3842075"/>
            <a:ext cx="25170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 idx="5" hasCustomPrompt="1"/>
          </p:nvPr>
        </p:nvSpPr>
        <p:spPr>
          <a:xfrm>
            <a:off x="3313500" y="1684250"/>
            <a:ext cx="2517000" cy="13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6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6" hasCustomPrompt="1"/>
          </p:nvPr>
        </p:nvSpPr>
        <p:spPr>
          <a:xfrm>
            <a:off x="5895525" y="1684250"/>
            <a:ext cx="2517000" cy="13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6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91" name="Google Shape;91;p16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7970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01">
  <p:cSld name="Title + body 0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1903425" y="1773450"/>
            <a:ext cx="5354400" cy="15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95" name="Google Shape;95;p17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42885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18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5996688" y="180770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2"/>
          </p:nvPr>
        </p:nvSpPr>
        <p:spPr>
          <a:xfrm>
            <a:off x="5996688" y="2280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3"/>
          </p:nvPr>
        </p:nvSpPr>
        <p:spPr>
          <a:xfrm>
            <a:off x="5996688" y="336475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4"/>
          </p:nvPr>
        </p:nvSpPr>
        <p:spPr>
          <a:xfrm>
            <a:off x="5996688" y="3814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5"/>
          </p:nvPr>
        </p:nvSpPr>
        <p:spPr>
          <a:xfrm>
            <a:off x="2126988" y="180770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6"/>
          </p:nvPr>
        </p:nvSpPr>
        <p:spPr>
          <a:xfrm>
            <a:off x="2126988" y="2280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7"/>
          </p:nvPr>
        </p:nvSpPr>
        <p:spPr>
          <a:xfrm>
            <a:off x="2126988" y="3364750"/>
            <a:ext cx="2179200" cy="4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8"/>
          </p:nvPr>
        </p:nvSpPr>
        <p:spPr>
          <a:xfrm>
            <a:off x="2126988" y="3814150"/>
            <a:ext cx="2179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1949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02">
  <p:cSld name="Title + body 0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9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722150" y="2154975"/>
            <a:ext cx="3351300" cy="19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66564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Title + two columns 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1"/>
          </p:nvPr>
        </p:nvSpPr>
        <p:spPr>
          <a:xfrm>
            <a:off x="720050" y="2246200"/>
            <a:ext cx="22362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2"/>
          </p:nvPr>
        </p:nvSpPr>
        <p:spPr>
          <a:xfrm>
            <a:off x="720000" y="3448025"/>
            <a:ext cx="2236200" cy="7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3"/>
          </p:nvPr>
        </p:nvSpPr>
        <p:spPr>
          <a:xfrm>
            <a:off x="6187800" y="2246200"/>
            <a:ext cx="22362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ilita One"/>
              <a:buNone/>
              <a:defRPr sz="28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4"/>
          </p:nvPr>
        </p:nvSpPr>
        <p:spPr>
          <a:xfrm>
            <a:off x="6187800" y="3448025"/>
            <a:ext cx="2236200" cy="7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17" name="Google Shape;117;p20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68336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1"/>
          </p:nvPr>
        </p:nvSpPr>
        <p:spPr>
          <a:xfrm>
            <a:off x="720000" y="3570050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2"/>
          </p:nvPr>
        </p:nvSpPr>
        <p:spPr>
          <a:xfrm>
            <a:off x="720000" y="4107000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3"/>
          </p:nvPr>
        </p:nvSpPr>
        <p:spPr>
          <a:xfrm>
            <a:off x="3399450" y="3570050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4"/>
          </p:nvPr>
        </p:nvSpPr>
        <p:spPr>
          <a:xfrm>
            <a:off x="3399450" y="4107000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5"/>
          </p:nvPr>
        </p:nvSpPr>
        <p:spPr>
          <a:xfrm>
            <a:off x="6078900" y="3570050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6"/>
          </p:nvPr>
        </p:nvSpPr>
        <p:spPr>
          <a:xfrm>
            <a:off x="6078900" y="4107000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26" name="Google Shape;126;p21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27" name="Google Shape;127;p21"/>
          <p:cNvSpPr txBox="1">
            <a:spLocks noGrp="1"/>
          </p:cNvSpPr>
          <p:nvPr>
            <p:ph type="subTitle" idx="7"/>
          </p:nvPr>
        </p:nvSpPr>
        <p:spPr>
          <a:xfrm>
            <a:off x="720000" y="1967696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8"/>
          </p:nvPr>
        </p:nvSpPr>
        <p:spPr>
          <a:xfrm>
            <a:off x="720000" y="2504656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9"/>
          </p:nvPr>
        </p:nvSpPr>
        <p:spPr>
          <a:xfrm>
            <a:off x="3399450" y="1967696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ubTitle" idx="13"/>
          </p:nvPr>
        </p:nvSpPr>
        <p:spPr>
          <a:xfrm>
            <a:off x="3399450" y="2504656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14"/>
          </p:nvPr>
        </p:nvSpPr>
        <p:spPr>
          <a:xfrm>
            <a:off x="6078900" y="1967696"/>
            <a:ext cx="23451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ubTitle" idx="15"/>
          </p:nvPr>
        </p:nvSpPr>
        <p:spPr>
          <a:xfrm>
            <a:off x="6078900" y="2504656"/>
            <a:ext cx="234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6133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854725"/>
            <a:ext cx="38538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●"/>
              <a:defRPr>
                <a:solidFill>
                  <a:srgbClr val="FFFFFF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ubik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27" name="Google Shape;27;p4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742277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lt2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 flipH="1">
            <a:off x="2949749" y="3178750"/>
            <a:ext cx="6222700" cy="1976875"/>
          </a:xfrm>
          <a:custGeom>
            <a:avLst/>
            <a:gdLst/>
            <a:ahLst/>
            <a:cxnLst/>
            <a:rect l="l" t="t" r="r" b="b"/>
            <a:pathLst>
              <a:path w="248908" h="79075" extrusionOk="0">
                <a:moveTo>
                  <a:pt x="248908" y="79075"/>
                </a:moveTo>
                <a:lnTo>
                  <a:pt x="0" y="79075"/>
                </a:lnTo>
                <a:lnTo>
                  <a:pt x="0" y="49871"/>
                </a:lnTo>
                <a:lnTo>
                  <a:pt x="2291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35" name="Google Shape;135;p22"/>
          <p:cNvSpPr/>
          <p:nvPr/>
        </p:nvSpPr>
        <p:spPr>
          <a:xfrm flipH="1">
            <a:off x="3514226" y="4076971"/>
            <a:ext cx="5676885" cy="1285283"/>
          </a:xfrm>
          <a:custGeom>
            <a:avLst/>
            <a:gdLst/>
            <a:ahLst/>
            <a:cxnLst/>
            <a:rect l="l" t="t" r="r" b="b"/>
            <a:pathLst>
              <a:path w="45466" h="10294" extrusionOk="0">
                <a:moveTo>
                  <a:pt x="45328" y="0"/>
                </a:moveTo>
                <a:cubicBezTo>
                  <a:pt x="45317" y="0"/>
                  <a:pt x="45307" y="2"/>
                  <a:pt x="45296" y="5"/>
                </a:cubicBezTo>
                <a:lnTo>
                  <a:pt x="121" y="10024"/>
                </a:lnTo>
                <a:cubicBezTo>
                  <a:pt x="41" y="10044"/>
                  <a:pt x="1" y="10113"/>
                  <a:pt x="10" y="10184"/>
                </a:cubicBezTo>
                <a:cubicBezTo>
                  <a:pt x="30" y="10253"/>
                  <a:pt x="81" y="10293"/>
                  <a:pt x="150" y="10293"/>
                </a:cubicBezTo>
                <a:cubicBezTo>
                  <a:pt x="150" y="10293"/>
                  <a:pt x="161" y="10293"/>
                  <a:pt x="170" y="10284"/>
                </a:cubicBezTo>
                <a:lnTo>
                  <a:pt x="45346" y="265"/>
                </a:lnTo>
                <a:cubicBezTo>
                  <a:pt x="45426" y="245"/>
                  <a:pt x="45466" y="174"/>
                  <a:pt x="45456" y="105"/>
                </a:cubicBezTo>
                <a:cubicBezTo>
                  <a:pt x="45439" y="45"/>
                  <a:pt x="45386" y="0"/>
                  <a:pt x="453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 flipH="1">
            <a:off x="3120912" y="3280394"/>
            <a:ext cx="6220026" cy="1405146"/>
          </a:xfrm>
          <a:custGeom>
            <a:avLst/>
            <a:gdLst/>
            <a:ahLst/>
            <a:cxnLst/>
            <a:rect l="l" t="t" r="r" b="b"/>
            <a:pathLst>
              <a:path w="49816" h="11254" extrusionOk="0">
                <a:moveTo>
                  <a:pt x="49677" y="1"/>
                </a:moveTo>
                <a:cubicBezTo>
                  <a:pt x="49667" y="1"/>
                  <a:pt x="49656" y="2"/>
                  <a:pt x="49645" y="5"/>
                </a:cubicBezTo>
                <a:lnTo>
                  <a:pt x="111" y="10994"/>
                </a:lnTo>
                <a:cubicBezTo>
                  <a:pt x="41" y="11004"/>
                  <a:pt x="1" y="11084"/>
                  <a:pt x="11" y="11154"/>
                </a:cubicBezTo>
                <a:cubicBezTo>
                  <a:pt x="31" y="11214"/>
                  <a:pt x="81" y="11254"/>
                  <a:pt x="141" y="11254"/>
                </a:cubicBezTo>
                <a:lnTo>
                  <a:pt x="171" y="11254"/>
                </a:lnTo>
                <a:lnTo>
                  <a:pt x="49696" y="265"/>
                </a:lnTo>
                <a:cubicBezTo>
                  <a:pt x="49776" y="245"/>
                  <a:pt x="49816" y="175"/>
                  <a:pt x="49805" y="105"/>
                </a:cubicBezTo>
                <a:cubicBezTo>
                  <a:pt x="49788" y="46"/>
                  <a:pt x="49736" y="1"/>
                  <a:pt x="496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 flipH="1">
            <a:off x="-48897" y="-44925"/>
            <a:ext cx="6304296" cy="5211800"/>
          </a:xfrm>
          <a:custGeom>
            <a:avLst/>
            <a:gdLst/>
            <a:ahLst/>
            <a:cxnLst/>
            <a:rect l="l" t="t" r="r" b="b"/>
            <a:pathLst>
              <a:path w="212965" h="208472" extrusionOk="0">
                <a:moveTo>
                  <a:pt x="0" y="208472"/>
                </a:moveTo>
                <a:lnTo>
                  <a:pt x="53466" y="0"/>
                </a:lnTo>
                <a:lnTo>
                  <a:pt x="212965" y="0"/>
                </a:lnTo>
                <a:lnTo>
                  <a:pt x="212965" y="20802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38" name="Google Shape;138;p22"/>
          <p:cNvSpPr txBox="1">
            <a:spLocks noGrp="1"/>
          </p:cNvSpPr>
          <p:nvPr>
            <p:ph type="ctrTitle"/>
          </p:nvPr>
        </p:nvSpPr>
        <p:spPr>
          <a:xfrm flipH="1">
            <a:off x="719950" y="540000"/>
            <a:ext cx="40521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latin typeface="Lilita One"/>
                <a:ea typeface="Lilita One"/>
                <a:cs typeface="Lilita One"/>
                <a:sym typeface="Lilita One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highlight>
                  <a:srgbClr val="291F4D"/>
                </a:highlight>
              </a:defRPr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 flipH="1">
            <a:off x="720000" y="1533125"/>
            <a:ext cx="40521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subTitle" idx="2"/>
          </p:nvPr>
        </p:nvSpPr>
        <p:spPr>
          <a:xfrm flipH="1">
            <a:off x="720000" y="1962150"/>
            <a:ext cx="4052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720000" y="3493650"/>
            <a:ext cx="41496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CREDITS: </a:t>
            </a:r>
            <a:r>
              <a:rPr lang="en" sz="12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and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accen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3913744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2">
  <p:cSld name="Title only 02"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44" name="Google Shape;144;p23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99002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03">
  <p:cSld name="Title + body 03"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147" name="Google Shape;147;p24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8" name="Google Shape;148;p24"/>
          <p:cNvSpPr txBox="1">
            <a:spLocks noGrp="1"/>
          </p:cNvSpPr>
          <p:nvPr>
            <p:ph type="subTitle" idx="1"/>
          </p:nvPr>
        </p:nvSpPr>
        <p:spPr>
          <a:xfrm>
            <a:off x="745900" y="1644550"/>
            <a:ext cx="3710400" cy="29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2"/>
          </p:nvPr>
        </p:nvSpPr>
        <p:spPr>
          <a:xfrm>
            <a:off x="4713925" y="1644550"/>
            <a:ext cx="3710400" cy="11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52429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C134-9BBB-6289-A848-F47731817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3B237-11B8-62F8-6197-C6FA9BFFF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6F156-EB03-E108-90F8-10A693AA1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057C8-9296-C828-02F1-EB4364C19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C9D5C-EEE5-6802-855D-AB23D26E4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0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B703F-C4D2-A6BA-70E9-6717BFB7D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646C1-D055-4655-7DBF-3891D8BE7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82025-03D7-A73A-5CF7-258B1DBDD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653B4-6B40-0A07-5BF9-68C2CC55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3EE79-3A04-165E-1940-CD5E3E6D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214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F7A9-013A-ABE6-34C6-90B46D812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58975-D62E-08EB-B14E-8DBCD60BD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399BF-EA9E-01B7-401B-5EB87EE2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2DF5F-0979-D1DD-D3B0-0D402EA2D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2376A-E7A4-5286-04CC-EAF40339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211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F9D07-613D-61B4-FA5D-A2C892F7D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F02C2-6535-EB25-DE42-9048E56B0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2E63A-9C51-BB30-0BAF-7D9D09EF6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C4043-8BA3-3A95-1C9B-67AD5CF5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43C79-888A-50F0-048B-B68B5596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60E2-074D-5ADA-6A06-028F270E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076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8A81A-9C65-FD6F-9D3C-E940BA260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9CD93-5062-0CAA-8E0C-78707C934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39266-AA1A-7103-94CF-A97EA49CD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6407C-6510-6614-6D94-7D549973C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59B6D6-2959-7E0B-3565-2432A93EE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8E0013-E994-AB2E-291A-9528C3F95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FF5522-5319-AEA6-D67D-E5A7BBCE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9845BC-5B8B-85E9-A811-7826A113C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080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97FC-C174-F02B-FBA5-A49EA3770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36FA61-CA99-24B2-27F6-2561616E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8243D-F6FE-CBFA-E728-1459497B1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B9CF6-BC93-F3C5-5902-3BCAC073F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253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4FAFA1-B554-58F4-2A92-9517B721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418C5B-C07A-4CCC-7FEC-B92F41002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7CBC5-14D1-18F2-64E0-89F9C35E5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59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1388350" y="3291950"/>
            <a:ext cx="2483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2"/>
          </p:nvPr>
        </p:nvSpPr>
        <p:spPr>
          <a:xfrm>
            <a:off x="1388350" y="3828900"/>
            <a:ext cx="2483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3"/>
          </p:nvPr>
        </p:nvSpPr>
        <p:spPr>
          <a:xfrm>
            <a:off x="5283650" y="3291950"/>
            <a:ext cx="2483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ilita One"/>
              <a:buNone/>
              <a:defRPr sz="2100">
                <a:solidFill>
                  <a:schemeClr val="lt2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4"/>
          </p:nvPr>
        </p:nvSpPr>
        <p:spPr>
          <a:xfrm>
            <a:off x="5283650" y="3828900"/>
            <a:ext cx="2483400" cy="7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34" name="Google Shape;34;p5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989495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A6FF-9E09-7260-618C-2ED10B6B3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B65AE-A3DB-8DB8-2F41-837F42133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3090A-9168-53E7-68D2-A93164A4C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74ADC-3F98-278F-AD12-0FF8CD06F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06DAF2-E357-04D8-E44A-9C353693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7B4C57-9C3C-ADDD-516F-A20328CB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910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13862-F599-3378-920D-8C49A8A4C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4FABFD-5E3B-0ABF-9D64-953778144B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91AA92-EB4F-D6FD-B025-E6FC11CC8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31805-91DA-3E86-1296-C74E562D5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DA98B-9105-0A24-70CE-25B70E9C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6705F-F1E5-9335-E890-1F4850616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934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5A1EB-2DF1-7BAA-CCD4-CEB65545A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30C4F-3319-FDF5-71BA-AE7D11CCD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CFB72-27C3-6F9B-2710-3037E6225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F9FC1-8FFA-1573-E02A-089005804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4C0D0-586E-494C-514F-A5A4DE37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69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05725-C5E2-CC38-B19A-9B7846CE4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394AE4-47FF-9DA4-F30A-234913967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4C0A5-79C5-0246-FD12-347F570C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F8E3D-AD59-D0E9-EC29-E251ECDA8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7E626-1BA7-7CCA-4FCE-73C952F9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141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468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741325" y="1460200"/>
            <a:ext cx="7683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50140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713225" y="1338150"/>
            <a:ext cx="7710900" cy="32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0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901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848533" y="2494075"/>
            <a:ext cx="3681300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>
            <a:spLocks noGrp="1"/>
          </p:cNvSpPr>
          <p:nvPr>
            <p:ph type="pic" idx="2"/>
          </p:nvPr>
        </p:nvSpPr>
        <p:spPr>
          <a:xfrm>
            <a:off x="-8375" y="25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2021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36800" y="1172450"/>
            <a:ext cx="35739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736800" y="2742350"/>
            <a:ext cx="35739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2"/>
          </p:nvPr>
        </p:nvSpPr>
        <p:spPr>
          <a:xfrm>
            <a:off x="4850125" y="546500"/>
            <a:ext cx="3573900" cy="40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479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720000" y="39984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855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l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720000" y="2106925"/>
            <a:ext cx="62703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1"/>
          </p:nvPr>
        </p:nvSpPr>
        <p:spPr>
          <a:xfrm>
            <a:off x="720000" y="3216575"/>
            <a:ext cx="62703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021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Lilita One"/>
              <a:buNone/>
              <a:defRPr sz="3200">
                <a:solidFill>
                  <a:schemeClr val="accent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Bubblegum Sans"/>
              <a:buNone/>
              <a:defRPr sz="3200">
                <a:solidFill>
                  <a:schemeClr val="accent1"/>
                </a:solidFill>
                <a:latin typeface="Bubblegum Sans"/>
                <a:ea typeface="Bubblegum Sans"/>
                <a:cs typeface="Bubblegum Sans"/>
                <a:sym typeface="Bubblegu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746825"/>
            <a:ext cx="7704000" cy="28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●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○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■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●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○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■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●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○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 Condensed"/>
              <a:buChar char="■"/>
              <a:defRPr sz="1600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3401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DEDC13-5B9F-6CE7-7F64-F6DC5EE17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C6F46-A761-C2F3-0C28-0BD30A1D6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640E1-B5CA-1A8C-1E2A-A932F722B9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A05E0-0441-1347-9616-04491B625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1631B-4591-233A-1439-69B8FB4B4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BD82E3-D8A4-4646-B81E-AB07D13C6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3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3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ctrTitle"/>
          </p:nvPr>
        </p:nvSpPr>
        <p:spPr>
          <a:xfrm>
            <a:off x="5056118" y="923685"/>
            <a:ext cx="3852000" cy="25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Fira Sans" panose="020B0503050000020004" pitchFamily="34" charset="0"/>
              </a:rPr>
              <a:t>Drop Vertical Jumps to Assess Risk for Knee Degeneration and Future Total Knee Arthroplasty</a:t>
            </a:r>
            <a:endParaRPr sz="3200" dirty="0">
              <a:latin typeface="Fira Sans" panose="020B0503050000020004" pitchFamily="34" charset="0"/>
            </a:endParaRPr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3889614" y="4693876"/>
            <a:ext cx="22482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b="1" dirty="0"/>
              <a:t>Mentor: </a:t>
            </a:r>
            <a:r>
              <a:rPr lang="en-US" dirty="0"/>
              <a:t>Nathan Schilaty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160" name="Google Shape;160;p27"/>
          <p:cNvGrpSpPr/>
          <p:nvPr/>
        </p:nvGrpSpPr>
        <p:grpSpPr>
          <a:xfrm>
            <a:off x="239419" y="902777"/>
            <a:ext cx="5140714" cy="3533789"/>
            <a:chOff x="205762" y="902775"/>
            <a:chExt cx="4932560" cy="3390701"/>
          </a:xfrm>
        </p:grpSpPr>
        <p:sp>
          <p:nvSpPr>
            <p:cNvPr id="161" name="Google Shape;161;p27"/>
            <p:cNvSpPr/>
            <p:nvPr/>
          </p:nvSpPr>
          <p:spPr>
            <a:xfrm>
              <a:off x="3176943" y="1181202"/>
              <a:ext cx="479587" cy="484447"/>
            </a:xfrm>
            <a:custGeom>
              <a:avLst/>
              <a:gdLst/>
              <a:ahLst/>
              <a:cxnLst/>
              <a:rect l="l" t="t" r="r" b="b"/>
              <a:pathLst>
                <a:path w="3841" h="3880" extrusionOk="0">
                  <a:moveTo>
                    <a:pt x="2530" y="0"/>
                  </a:moveTo>
                  <a:lnTo>
                    <a:pt x="1710" y="560"/>
                  </a:lnTo>
                  <a:lnTo>
                    <a:pt x="1" y="2329"/>
                  </a:lnTo>
                  <a:lnTo>
                    <a:pt x="1530" y="3880"/>
                  </a:lnTo>
                  <a:lnTo>
                    <a:pt x="3840" y="570"/>
                  </a:lnTo>
                  <a:lnTo>
                    <a:pt x="2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3461613" y="1227274"/>
              <a:ext cx="141217" cy="304777"/>
            </a:xfrm>
            <a:custGeom>
              <a:avLst/>
              <a:gdLst/>
              <a:ahLst/>
              <a:cxnLst/>
              <a:rect l="l" t="t" r="r" b="b"/>
              <a:pathLst>
                <a:path w="1131" h="2441" extrusionOk="0">
                  <a:moveTo>
                    <a:pt x="201" y="1"/>
                  </a:moveTo>
                  <a:cubicBezTo>
                    <a:pt x="201" y="1"/>
                    <a:pt x="70" y="1411"/>
                    <a:pt x="1" y="2440"/>
                  </a:cubicBezTo>
                  <a:lnTo>
                    <a:pt x="1130" y="811"/>
                  </a:lnTo>
                  <a:cubicBezTo>
                    <a:pt x="810" y="521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3420411" y="933989"/>
              <a:ext cx="417032" cy="553119"/>
            </a:xfrm>
            <a:custGeom>
              <a:avLst/>
              <a:gdLst/>
              <a:ahLst/>
              <a:cxnLst/>
              <a:rect l="l" t="t" r="r" b="b"/>
              <a:pathLst>
                <a:path w="3340" h="4430" extrusionOk="0">
                  <a:moveTo>
                    <a:pt x="1406" y="0"/>
                  </a:moveTo>
                  <a:cubicBezTo>
                    <a:pt x="1401" y="0"/>
                    <a:pt x="1396" y="0"/>
                    <a:pt x="1391" y="0"/>
                  </a:cubicBezTo>
                  <a:cubicBezTo>
                    <a:pt x="891" y="30"/>
                    <a:pt x="271" y="360"/>
                    <a:pt x="140" y="890"/>
                  </a:cubicBezTo>
                  <a:cubicBezTo>
                    <a:pt x="0" y="1440"/>
                    <a:pt x="611" y="2600"/>
                    <a:pt x="611" y="2600"/>
                  </a:cubicBezTo>
                  <a:lnTo>
                    <a:pt x="620" y="3409"/>
                  </a:lnTo>
                  <a:lnTo>
                    <a:pt x="1840" y="4360"/>
                  </a:lnTo>
                  <a:lnTo>
                    <a:pt x="2490" y="4429"/>
                  </a:lnTo>
                  <a:lnTo>
                    <a:pt x="3080" y="3020"/>
                  </a:lnTo>
                  <a:lnTo>
                    <a:pt x="3340" y="3060"/>
                  </a:lnTo>
                  <a:lnTo>
                    <a:pt x="3140" y="2120"/>
                  </a:lnTo>
                  <a:lnTo>
                    <a:pt x="3120" y="1350"/>
                  </a:lnTo>
                  <a:cubicBezTo>
                    <a:pt x="3120" y="1350"/>
                    <a:pt x="2135" y="0"/>
                    <a:pt x="1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3309290" y="902775"/>
              <a:ext cx="509304" cy="192281"/>
            </a:xfrm>
            <a:custGeom>
              <a:avLst/>
              <a:gdLst/>
              <a:ahLst/>
              <a:cxnLst/>
              <a:rect l="l" t="t" r="r" b="b"/>
              <a:pathLst>
                <a:path w="4079" h="1540" extrusionOk="0">
                  <a:moveTo>
                    <a:pt x="1731" y="0"/>
                  </a:moveTo>
                  <a:cubicBezTo>
                    <a:pt x="840" y="0"/>
                    <a:pt x="21" y="160"/>
                    <a:pt x="21" y="160"/>
                  </a:cubicBezTo>
                  <a:cubicBezTo>
                    <a:pt x="21" y="160"/>
                    <a:pt x="1" y="930"/>
                    <a:pt x="350" y="1150"/>
                  </a:cubicBezTo>
                  <a:cubicBezTo>
                    <a:pt x="701" y="1370"/>
                    <a:pt x="921" y="1210"/>
                    <a:pt x="961" y="1540"/>
                  </a:cubicBezTo>
                  <a:lnTo>
                    <a:pt x="3950" y="1380"/>
                  </a:lnTo>
                  <a:cubicBezTo>
                    <a:pt x="4078" y="251"/>
                    <a:pt x="2848" y="0"/>
                    <a:pt x="1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3390446" y="1112407"/>
              <a:ext cx="218630" cy="138717"/>
            </a:xfrm>
            <a:custGeom>
              <a:avLst/>
              <a:gdLst/>
              <a:ahLst/>
              <a:cxnLst/>
              <a:rect l="l" t="t" r="r" b="b"/>
              <a:pathLst>
                <a:path w="1751" h="1111" extrusionOk="0">
                  <a:moveTo>
                    <a:pt x="1751" y="1"/>
                  </a:moveTo>
                  <a:lnTo>
                    <a:pt x="331" y="511"/>
                  </a:lnTo>
                  <a:lnTo>
                    <a:pt x="0" y="1111"/>
                  </a:lnTo>
                  <a:lnTo>
                    <a:pt x="0" y="1111"/>
                  </a:lnTo>
                  <a:lnTo>
                    <a:pt x="771" y="851"/>
                  </a:lnTo>
                  <a:lnTo>
                    <a:pt x="1000" y="991"/>
                  </a:lnTo>
                  <a:lnTo>
                    <a:pt x="1511" y="1001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3426654" y="1069956"/>
              <a:ext cx="393309" cy="106379"/>
            </a:xfrm>
            <a:custGeom>
              <a:avLst/>
              <a:gdLst/>
              <a:ahLst/>
              <a:cxnLst/>
              <a:rect l="l" t="t" r="r" b="b"/>
              <a:pathLst>
                <a:path w="3150" h="852" extrusionOk="0">
                  <a:moveTo>
                    <a:pt x="3110" y="1"/>
                  </a:moveTo>
                  <a:lnTo>
                    <a:pt x="1" y="181"/>
                  </a:lnTo>
                  <a:lnTo>
                    <a:pt x="41" y="851"/>
                  </a:lnTo>
                  <a:lnTo>
                    <a:pt x="3150" y="671"/>
                  </a:lnTo>
                  <a:lnTo>
                    <a:pt x="31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3457618" y="1142372"/>
              <a:ext cx="97266" cy="132224"/>
            </a:xfrm>
            <a:custGeom>
              <a:avLst/>
              <a:gdLst/>
              <a:ahLst/>
              <a:cxnLst/>
              <a:rect l="l" t="t" r="r" b="b"/>
              <a:pathLst>
                <a:path w="779" h="1059" extrusionOk="0">
                  <a:moveTo>
                    <a:pt x="326" y="0"/>
                  </a:moveTo>
                  <a:cubicBezTo>
                    <a:pt x="143" y="0"/>
                    <a:pt x="1" y="396"/>
                    <a:pt x="102" y="681"/>
                  </a:cubicBezTo>
                  <a:cubicBezTo>
                    <a:pt x="194" y="932"/>
                    <a:pt x="352" y="1059"/>
                    <a:pt x="480" y="1059"/>
                  </a:cubicBezTo>
                  <a:cubicBezTo>
                    <a:pt x="657" y="1059"/>
                    <a:pt x="779" y="815"/>
                    <a:pt x="593" y="321"/>
                  </a:cubicBezTo>
                  <a:cubicBezTo>
                    <a:pt x="509" y="89"/>
                    <a:pt x="413" y="0"/>
                    <a:pt x="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3261845" y="1511944"/>
              <a:ext cx="970162" cy="683595"/>
            </a:xfrm>
            <a:custGeom>
              <a:avLst/>
              <a:gdLst/>
              <a:ahLst/>
              <a:cxnLst/>
              <a:rect l="l" t="t" r="r" b="b"/>
              <a:pathLst>
                <a:path w="7770" h="5475" extrusionOk="0">
                  <a:moveTo>
                    <a:pt x="7080" y="0"/>
                  </a:moveTo>
                  <a:cubicBezTo>
                    <a:pt x="7080" y="0"/>
                    <a:pt x="5790" y="2120"/>
                    <a:pt x="4670" y="3610"/>
                  </a:cubicBezTo>
                  <a:cubicBezTo>
                    <a:pt x="4070" y="2940"/>
                    <a:pt x="1461" y="120"/>
                    <a:pt x="1461" y="120"/>
                  </a:cubicBezTo>
                  <a:lnTo>
                    <a:pt x="1" y="1111"/>
                  </a:lnTo>
                  <a:cubicBezTo>
                    <a:pt x="764" y="2177"/>
                    <a:pt x="4171" y="5475"/>
                    <a:pt x="4906" y="5475"/>
                  </a:cubicBezTo>
                  <a:cubicBezTo>
                    <a:pt x="4922" y="5475"/>
                    <a:pt x="4936" y="5473"/>
                    <a:pt x="4950" y="5470"/>
                  </a:cubicBezTo>
                  <a:cubicBezTo>
                    <a:pt x="6020" y="5200"/>
                    <a:pt x="7770" y="300"/>
                    <a:pt x="7770" y="300"/>
                  </a:cubicBezTo>
                  <a:lnTo>
                    <a:pt x="7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4044563" y="1331154"/>
              <a:ext cx="271071" cy="269567"/>
            </a:xfrm>
            <a:custGeom>
              <a:avLst/>
              <a:gdLst/>
              <a:ahLst/>
              <a:cxnLst/>
              <a:rect l="l" t="t" r="r" b="b"/>
              <a:pathLst>
                <a:path w="2171" h="2159" extrusionOk="0">
                  <a:moveTo>
                    <a:pt x="915" y="1"/>
                  </a:moveTo>
                  <a:cubicBezTo>
                    <a:pt x="794" y="1"/>
                    <a:pt x="697" y="14"/>
                    <a:pt x="651" y="39"/>
                  </a:cubicBezTo>
                  <a:cubicBezTo>
                    <a:pt x="541" y="99"/>
                    <a:pt x="511" y="508"/>
                    <a:pt x="511" y="508"/>
                  </a:cubicBezTo>
                  <a:cubicBezTo>
                    <a:pt x="511" y="508"/>
                    <a:pt x="1" y="688"/>
                    <a:pt x="201" y="1279"/>
                  </a:cubicBezTo>
                  <a:cubicBezTo>
                    <a:pt x="371" y="1759"/>
                    <a:pt x="941" y="2159"/>
                    <a:pt x="941" y="2159"/>
                  </a:cubicBezTo>
                  <a:lnTo>
                    <a:pt x="1451" y="1868"/>
                  </a:lnTo>
                  <a:cubicBezTo>
                    <a:pt x="1451" y="1868"/>
                    <a:pt x="2171" y="648"/>
                    <a:pt x="1921" y="328"/>
                  </a:cubicBezTo>
                  <a:cubicBezTo>
                    <a:pt x="1732" y="96"/>
                    <a:pt x="1236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1977334" y="2661736"/>
              <a:ext cx="747911" cy="662244"/>
            </a:xfrm>
            <a:custGeom>
              <a:avLst/>
              <a:gdLst/>
              <a:ahLst/>
              <a:cxnLst/>
              <a:rect l="l" t="t" r="r" b="b"/>
              <a:pathLst>
                <a:path w="5990" h="5304" extrusionOk="0">
                  <a:moveTo>
                    <a:pt x="5989" y="1"/>
                  </a:moveTo>
                  <a:lnTo>
                    <a:pt x="2399" y="790"/>
                  </a:lnTo>
                  <a:cubicBezTo>
                    <a:pt x="1830" y="1590"/>
                    <a:pt x="250" y="3690"/>
                    <a:pt x="250" y="3690"/>
                  </a:cubicBezTo>
                  <a:cubicBezTo>
                    <a:pt x="250" y="3690"/>
                    <a:pt x="1" y="5304"/>
                    <a:pt x="846" y="5304"/>
                  </a:cubicBezTo>
                  <a:cubicBezTo>
                    <a:pt x="1085" y="5304"/>
                    <a:pt x="1413" y="5174"/>
                    <a:pt x="1859" y="4840"/>
                  </a:cubicBezTo>
                  <a:cubicBezTo>
                    <a:pt x="2399" y="4440"/>
                    <a:pt x="5989" y="1"/>
                    <a:pt x="5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2223174" y="2312266"/>
              <a:ext cx="681860" cy="691711"/>
            </a:xfrm>
            <a:custGeom>
              <a:avLst/>
              <a:gdLst/>
              <a:ahLst/>
              <a:cxnLst/>
              <a:rect l="l" t="t" r="r" b="b"/>
              <a:pathLst>
                <a:path w="5461" h="5540" extrusionOk="0">
                  <a:moveTo>
                    <a:pt x="2550" y="0"/>
                  </a:moveTo>
                  <a:cubicBezTo>
                    <a:pt x="1261" y="1440"/>
                    <a:pt x="1" y="3880"/>
                    <a:pt x="1" y="3880"/>
                  </a:cubicBezTo>
                  <a:lnTo>
                    <a:pt x="2101" y="5539"/>
                  </a:lnTo>
                  <a:lnTo>
                    <a:pt x="4330" y="3180"/>
                  </a:lnTo>
                  <a:lnTo>
                    <a:pt x="5460" y="1640"/>
                  </a:lnTo>
                  <a:lnTo>
                    <a:pt x="25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2957323" y="2573089"/>
              <a:ext cx="1588094" cy="1394658"/>
            </a:xfrm>
            <a:custGeom>
              <a:avLst/>
              <a:gdLst/>
              <a:ahLst/>
              <a:cxnLst/>
              <a:rect l="l" t="t" r="r" b="b"/>
              <a:pathLst>
                <a:path w="12719" h="11170" extrusionOk="0">
                  <a:moveTo>
                    <a:pt x="0" y="0"/>
                  </a:moveTo>
                  <a:lnTo>
                    <a:pt x="1410" y="3390"/>
                  </a:lnTo>
                  <a:cubicBezTo>
                    <a:pt x="2289" y="3820"/>
                    <a:pt x="4640" y="4990"/>
                    <a:pt x="4640" y="4990"/>
                  </a:cubicBezTo>
                  <a:cubicBezTo>
                    <a:pt x="4640" y="4990"/>
                    <a:pt x="8789" y="9850"/>
                    <a:pt x="11828" y="11170"/>
                  </a:cubicBezTo>
                  <a:cubicBezTo>
                    <a:pt x="12088" y="11059"/>
                    <a:pt x="12459" y="10939"/>
                    <a:pt x="12719" y="10830"/>
                  </a:cubicBezTo>
                  <a:cubicBezTo>
                    <a:pt x="10879" y="9110"/>
                    <a:pt x="7329" y="4930"/>
                    <a:pt x="5489" y="3211"/>
                  </a:cubicBezTo>
                  <a:cubicBezTo>
                    <a:pt x="5000" y="275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2421694" y="2312266"/>
              <a:ext cx="897743" cy="731665"/>
            </a:xfrm>
            <a:custGeom>
              <a:avLst/>
              <a:gdLst/>
              <a:ahLst/>
              <a:cxnLst/>
              <a:rect l="l" t="t" r="r" b="b"/>
              <a:pathLst>
                <a:path w="7190" h="5860" extrusionOk="0">
                  <a:moveTo>
                    <a:pt x="970" y="0"/>
                  </a:moveTo>
                  <a:cubicBezTo>
                    <a:pt x="970" y="0"/>
                    <a:pt x="0" y="1340"/>
                    <a:pt x="590" y="2569"/>
                  </a:cubicBezTo>
                  <a:cubicBezTo>
                    <a:pt x="1310" y="4040"/>
                    <a:pt x="5930" y="5859"/>
                    <a:pt x="5930" y="5859"/>
                  </a:cubicBezTo>
                  <a:lnTo>
                    <a:pt x="7190" y="3500"/>
                  </a:lnTo>
                  <a:lnTo>
                    <a:pt x="4470" y="1720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2637693" y="2358088"/>
              <a:ext cx="618057" cy="536013"/>
            </a:xfrm>
            <a:custGeom>
              <a:avLst/>
              <a:gdLst/>
              <a:ahLst/>
              <a:cxnLst/>
              <a:rect l="l" t="t" r="r" b="b"/>
              <a:pathLst>
                <a:path w="4950" h="4293" extrusionOk="0">
                  <a:moveTo>
                    <a:pt x="125" y="1"/>
                  </a:moveTo>
                  <a:cubicBezTo>
                    <a:pt x="93" y="1"/>
                    <a:pt x="69" y="28"/>
                    <a:pt x="60" y="63"/>
                  </a:cubicBezTo>
                  <a:cubicBezTo>
                    <a:pt x="0" y="503"/>
                    <a:pt x="60" y="913"/>
                    <a:pt x="240" y="1273"/>
                  </a:cubicBezTo>
                  <a:cubicBezTo>
                    <a:pt x="770" y="2373"/>
                    <a:pt x="3360" y="3633"/>
                    <a:pt x="4849" y="4282"/>
                  </a:cubicBezTo>
                  <a:cubicBezTo>
                    <a:pt x="4860" y="4293"/>
                    <a:pt x="4869" y="4293"/>
                    <a:pt x="4880" y="4293"/>
                  </a:cubicBezTo>
                  <a:cubicBezTo>
                    <a:pt x="4900" y="4293"/>
                    <a:pt x="4929" y="4273"/>
                    <a:pt x="4940" y="4253"/>
                  </a:cubicBezTo>
                  <a:cubicBezTo>
                    <a:pt x="4949" y="4213"/>
                    <a:pt x="4940" y="4173"/>
                    <a:pt x="4909" y="4162"/>
                  </a:cubicBezTo>
                  <a:cubicBezTo>
                    <a:pt x="3720" y="3642"/>
                    <a:pt x="890" y="2313"/>
                    <a:pt x="360" y="1213"/>
                  </a:cubicBezTo>
                  <a:cubicBezTo>
                    <a:pt x="190" y="873"/>
                    <a:pt x="140" y="493"/>
                    <a:pt x="190" y="73"/>
                  </a:cubicBezTo>
                  <a:cubicBezTo>
                    <a:pt x="200" y="43"/>
                    <a:pt x="170" y="3"/>
                    <a:pt x="140" y="3"/>
                  </a:cubicBezTo>
                  <a:cubicBezTo>
                    <a:pt x="135" y="1"/>
                    <a:pt x="130" y="1"/>
                    <a:pt x="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892342" y="2645505"/>
              <a:ext cx="1262834" cy="678226"/>
            </a:xfrm>
            <a:custGeom>
              <a:avLst/>
              <a:gdLst/>
              <a:ahLst/>
              <a:cxnLst/>
              <a:rect l="l" t="t" r="r" b="b"/>
              <a:pathLst>
                <a:path w="10114" h="5432" extrusionOk="0">
                  <a:moveTo>
                    <a:pt x="730" y="0"/>
                  </a:moveTo>
                  <a:cubicBezTo>
                    <a:pt x="521" y="191"/>
                    <a:pt x="210" y="420"/>
                    <a:pt x="1" y="620"/>
                  </a:cubicBezTo>
                  <a:cubicBezTo>
                    <a:pt x="2310" y="1631"/>
                    <a:pt x="7840" y="5300"/>
                    <a:pt x="9460" y="5430"/>
                  </a:cubicBezTo>
                  <a:cubicBezTo>
                    <a:pt x="9470" y="5431"/>
                    <a:pt x="9479" y="5432"/>
                    <a:pt x="9488" y="5432"/>
                  </a:cubicBezTo>
                  <a:cubicBezTo>
                    <a:pt x="10113" y="5432"/>
                    <a:pt x="9560" y="3440"/>
                    <a:pt x="9560" y="3440"/>
                  </a:cubicBezTo>
                  <a:cubicBezTo>
                    <a:pt x="9560" y="3440"/>
                    <a:pt x="4030" y="231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4163300" y="3627991"/>
              <a:ext cx="375829" cy="367206"/>
            </a:xfrm>
            <a:custGeom>
              <a:avLst/>
              <a:gdLst/>
              <a:ahLst/>
              <a:cxnLst/>
              <a:rect l="l" t="t" r="r" b="b"/>
              <a:pathLst>
                <a:path w="3010" h="2941" extrusionOk="0">
                  <a:moveTo>
                    <a:pt x="970" y="1"/>
                  </a:moveTo>
                  <a:lnTo>
                    <a:pt x="0" y="1541"/>
                  </a:lnTo>
                  <a:lnTo>
                    <a:pt x="1800" y="2941"/>
                  </a:lnTo>
                  <a:lnTo>
                    <a:pt x="3009" y="2401"/>
                  </a:lnTo>
                  <a:lnTo>
                    <a:pt x="9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4442851" y="3843991"/>
              <a:ext cx="193658" cy="151202"/>
            </a:xfrm>
            <a:custGeom>
              <a:avLst/>
              <a:gdLst/>
              <a:ahLst/>
              <a:cxnLst/>
              <a:rect l="l" t="t" r="r" b="b"/>
              <a:pathLst>
                <a:path w="1551" h="1211" extrusionOk="0">
                  <a:moveTo>
                    <a:pt x="470" y="0"/>
                  </a:moveTo>
                  <a:cubicBezTo>
                    <a:pt x="190" y="340"/>
                    <a:pt x="21" y="771"/>
                    <a:pt x="1" y="1211"/>
                  </a:cubicBezTo>
                  <a:lnTo>
                    <a:pt x="1550" y="851"/>
                  </a:lnTo>
                  <a:cubicBezTo>
                    <a:pt x="1261" y="480"/>
                    <a:pt x="901" y="211"/>
                    <a:pt x="4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4321741" y="3917656"/>
              <a:ext cx="679238" cy="278557"/>
            </a:xfrm>
            <a:custGeom>
              <a:avLst/>
              <a:gdLst/>
              <a:ahLst/>
              <a:cxnLst/>
              <a:rect l="l" t="t" r="r" b="b"/>
              <a:pathLst>
                <a:path w="5440" h="2231" extrusionOk="0">
                  <a:moveTo>
                    <a:pt x="3891" y="1"/>
                  </a:moveTo>
                  <a:cubicBezTo>
                    <a:pt x="3071" y="10"/>
                    <a:pt x="2280" y="110"/>
                    <a:pt x="1480" y="310"/>
                  </a:cubicBezTo>
                  <a:lnTo>
                    <a:pt x="1" y="210"/>
                  </a:lnTo>
                  <a:lnTo>
                    <a:pt x="891" y="2230"/>
                  </a:lnTo>
                  <a:cubicBezTo>
                    <a:pt x="2351" y="1850"/>
                    <a:pt x="3791" y="1390"/>
                    <a:pt x="5210" y="841"/>
                  </a:cubicBezTo>
                  <a:cubicBezTo>
                    <a:pt x="5280" y="661"/>
                    <a:pt x="5360" y="461"/>
                    <a:pt x="5410" y="270"/>
                  </a:cubicBezTo>
                  <a:cubicBezTo>
                    <a:pt x="5440" y="141"/>
                    <a:pt x="5400" y="101"/>
                    <a:pt x="5310" y="90"/>
                  </a:cubicBezTo>
                  <a:cubicBezTo>
                    <a:pt x="5250" y="81"/>
                    <a:pt x="5180" y="81"/>
                    <a:pt x="5090" y="70"/>
                  </a:cubicBezTo>
                  <a:cubicBezTo>
                    <a:pt x="4690" y="21"/>
                    <a:pt x="4290" y="1"/>
                    <a:pt x="3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4422874" y="3926271"/>
              <a:ext cx="715448" cy="367206"/>
            </a:xfrm>
            <a:custGeom>
              <a:avLst/>
              <a:gdLst/>
              <a:ahLst/>
              <a:cxnLst/>
              <a:rect l="l" t="t" r="r" b="b"/>
              <a:pathLst>
                <a:path w="5730" h="2941" extrusionOk="0">
                  <a:moveTo>
                    <a:pt x="4545" y="0"/>
                  </a:moveTo>
                  <a:cubicBezTo>
                    <a:pt x="4542" y="0"/>
                    <a:pt x="4541" y="1"/>
                    <a:pt x="4540" y="1"/>
                  </a:cubicBezTo>
                  <a:lnTo>
                    <a:pt x="4540" y="12"/>
                  </a:lnTo>
                  <a:cubicBezTo>
                    <a:pt x="4470" y="241"/>
                    <a:pt x="4410" y="401"/>
                    <a:pt x="4330" y="632"/>
                  </a:cubicBezTo>
                  <a:cubicBezTo>
                    <a:pt x="2930" y="1161"/>
                    <a:pt x="1490" y="1632"/>
                    <a:pt x="30" y="2011"/>
                  </a:cubicBezTo>
                  <a:cubicBezTo>
                    <a:pt x="21" y="2011"/>
                    <a:pt x="10" y="2021"/>
                    <a:pt x="1" y="2031"/>
                  </a:cubicBezTo>
                  <a:lnTo>
                    <a:pt x="1" y="2071"/>
                  </a:lnTo>
                  <a:lnTo>
                    <a:pt x="301" y="2911"/>
                  </a:lnTo>
                  <a:cubicBezTo>
                    <a:pt x="310" y="2921"/>
                    <a:pt x="321" y="2931"/>
                    <a:pt x="330" y="2931"/>
                  </a:cubicBezTo>
                  <a:cubicBezTo>
                    <a:pt x="330" y="2941"/>
                    <a:pt x="341" y="2941"/>
                    <a:pt x="341" y="2941"/>
                  </a:cubicBezTo>
                  <a:cubicBezTo>
                    <a:pt x="350" y="2941"/>
                    <a:pt x="361" y="2941"/>
                    <a:pt x="361" y="2931"/>
                  </a:cubicBezTo>
                  <a:cubicBezTo>
                    <a:pt x="381" y="2931"/>
                    <a:pt x="1701" y="2381"/>
                    <a:pt x="3021" y="1812"/>
                  </a:cubicBezTo>
                  <a:cubicBezTo>
                    <a:pt x="5700" y="641"/>
                    <a:pt x="5720" y="512"/>
                    <a:pt x="5730" y="441"/>
                  </a:cubicBezTo>
                  <a:cubicBezTo>
                    <a:pt x="5730" y="421"/>
                    <a:pt x="5720" y="401"/>
                    <a:pt x="5700" y="381"/>
                  </a:cubicBezTo>
                  <a:cubicBezTo>
                    <a:pt x="5527" y="246"/>
                    <a:pt x="4620" y="0"/>
                    <a:pt x="4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4717533" y="3913910"/>
              <a:ext cx="21351" cy="101259"/>
            </a:xfrm>
            <a:custGeom>
              <a:avLst/>
              <a:gdLst/>
              <a:ahLst/>
              <a:cxnLst/>
              <a:rect l="l" t="t" r="r" b="b"/>
              <a:pathLst>
                <a:path w="171" h="811" extrusionOk="0">
                  <a:moveTo>
                    <a:pt x="61" y="0"/>
                  </a:moveTo>
                  <a:cubicBezTo>
                    <a:pt x="21" y="11"/>
                    <a:pt x="1" y="40"/>
                    <a:pt x="1" y="71"/>
                  </a:cubicBezTo>
                  <a:lnTo>
                    <a:pt x="30" y="740"/>
                  </a:lnTo>
                  <a:cubicBezTo>
                    <a:pt x="30" y="780"/>
                    <a:pt x="61" y="811"/>
                    <a:pt x="101" y="811"/>
                  </a:cubicBezTo>
                  <a:cubicBezTo>
                    <a:pt x="141" y="811"/>
                    <a:pt x="170" y="771"/>
                    <a:pt x="170" y="740"/>
                  </a:cubicBezTo>
                  <a:lnTo>
                    <a:pt x="130" y="71"/>
                  </a:lnTo>
                  <a:cubicBezTo>
                    <a:pt x="130" y="31"/>
                    <a:pt x="101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4754989" y="3911413"/>
              <a:ext cx="21351" cy="101259"/>
            </a:xfrm>
            <a:custGeom>
              <a:avLst/>
              <a:gdLst/>
              <a:ahLst/>
              <a:cxnLst/>
              <a:rect l="l" t="t" r="r" b="b"/>
              <a:pathLst>
                <a:path w="171" h="811" extrusionOk="0">
                  <a:moveTo>
                    <a:pt x="61" y="0"/>
                  </a:moveTo>
                  <a:cubicBezTo>
                    <a:pt x="30" y="0"/>
                    <a:pt x="1" y="40"/>
                    <a:pt x="1" y="71"/>
                  </a:cubicBezTo>
                  <a:lnTo>
                    <a:pt x="41" y="751"/>
                  </a:lnTo>
                  <a:cubicBezTo>
                    <a:pt x="41" y="791"/>
                    <a:pt x="70" y="811"/>
                    <a:pt x="110" y="811"/>
                  </a:cubicBezTo>
                  <a:cubicBezTo>
                    <a:pt x="141" y="811"/>
                    <a:pt x="170" y="780"/>
                    <a:pt x="170" y="740"/>
                  </a:cubicBezTo>
                  <a:lnTo>
                    <a:pt x="141" y="71"/>
                  </a:lnTo>
                  <a:cubicBezTo>
                    <a:pt x="130" y="31"/>
                    <a:pt x="101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4678828" y="3917656"/>
              <a:ext cx="21351" cy="98762"/>
            </a:xfrm>
            <a:custGeom>
              <a:avLst/>
              <a:gdLst/>
              <a:ahLst/>
              <a:cxnLst/>
              <a:rect l="l" t="t" r="r" b="b"/>
              <a:pathLst>
                <a:path w="171" h="791" extrusionOk="0">
                  <a:moveTo>
                    <a:pt x="60" y="1"/>
                  </a:moveTo>
                  <a:cubicBezTo>
                    <a:pt x="31" y="10"/>
                    <a:pt x="0" y="41"/>
                    <a:pt x="11" y="70"/>
                  </a:cubicBezTo>
                  <a:lnTo>
                    <a:pt x="40" y="730"/>
                  </a:lnTo>
                  <a:cubicBezTo>
                    <a:pt x="40" y="770"/>
                    <a:pt x="71" y="790"/>
                    <a:pt x="111" y="790"/>
                  </a:cubicBezTo>
                  <a:cubicBezTo>
                    <a:pt x="151" y="790"/>
                    <a:pt x="171" y="761"/>
                    <a:pt x="171" y="721"/>
                  </a:cubicBezTo>
                  <a:lnTo>
                    <a:pt x="140" y="70"/>
                  </a:lnTo>
                  <a:cubicBezTo>
                    <a:pt x="140" y="30"/>
                    <a:pt x="100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4641371" y="3922650"/>
              <a:ext cx="21351" cy="96265"/>
            </a:xfrm>
            <a:custGeom>
              <a:avLst/>
              <a:gdLst/>
              <a:ahLst/>
              <a:cxnLst/>
              <a:rect l="l" t="t" r="r" b="b"/>
              <a:pathLst>
                <a:path w="171" h="771" extrusionOk="0">
                  <a:moveTo>
                    <a:pt x="60" y="1"/>
                  </a:moveTo>
                  <a:cubicBezTo>
                    <a:pt x="31" y="10"/>
                    <a:pt x="0" y="41"/>
                    <a:pt x="0" y="70"/>
                  </a:cubicBezTo>
                  <a:lnTo>
                    <a:pt x="31" y="701"/>
                  </a:lnTo>
                  <a:cubicBezTo>
                    <a:pt x="40" y="741"/>
                    <a:pt x="71" y="770"/>
                    <a:pt x="100" y="770"/>
                  </a:cubicBezTo>
                  <a:lnTo>
                    <a:pt x="111" y="770"/>
                  </a:lnTo>
                  <a:cubicBezTo>
                    <a:pt x="140" y="770"/>
                    <a:pt x="171" y="730"/>
                    <a:pt x="171" y="701"/>
                  </a:cubicBezTo>
                  <a:lnTo>
                    <a:pt x="140" y="70"/>
                  </a:lnTo>
                  <a:cubicBezTo>
                    <a:pt x="140" y="30"/>
                    <a:pt x="100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4191892" y="3674188"/>
              <a:ext cx="142465" cy="178671"/>
            </a:xfrm>
            <a:custGeom>
              <a:avLst/>
              <a:gdLst/>
              <a:ahLst/>
              <a:cxnLst/>
              <a:rect l="l" t="t" r="r" b="b"/>
              <a:pathLst>
                <a:path w="1141" h="1431" extrusionOk="0">
                  <a:moveTo>
                    <a:pt x="1031" y="1"/>
                  </a:moveTo>
                  <a:lnTo>
                    <a:pt x="1" y="1351"/>
                  </a:lnTo>
                  <a:lnTo>
                    <a:pt x="111" y="1431"/>
                  </a:lnTo>
                  <a:lnTo>
                    <a:pt x="1141" y="81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794955" y="2556858"/>
              <a:ext cx="389688" cy="312269"/>
            </a:xfrm>
            <a:custGeom>
              <a:avLst/>
              <a:gdLst/>
              <a:ahLst/>
              <a:cxnLst/>
              <a:rect l="l" t="t" r="r" b="b"/>
              <a:pathLst>
                <a:path w="3121" h="2501" extrusionOk="0">
                  <a:moveTo>
                    <a:pt x="961" y="1"/>
                  </a:moveTo>
                  <a:lnTo>
                    <a:pt x="1" y="901"/>
                  </a:lnTo>
                  <a:lnTo>
                    <a:pt x="2721" y="2501"/>
                  </a:lnTo>
                  <a:lnTo>
                    <a:pt x="3121" y="72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693822" y="2574338"/>
              <a:ext cx="184918" cy="162440"/>
            </a:xfrm>
            <a:custGeom>
              <a:avLst/>
              <a:gdLst/>
              <a:ahLst/>
              <a:cxnLst/>
              <a:rect l="l" t="t" r="r" b="b"/>
              <a:pathLst>
                <a:path w="1481" h="1301" extrusionOk="0">
                  <a:moveTo>
                    <a:pt x="1351" y="1"/>
                  </a:moveTo>
                  <a:lnTo>
                    <a:pt x="1" y="850"/>
                  </a:lnTo>
                  <a:cubicBezTo>
                    <a:pt x="411" y="1110"/>
                    <a:pt x="841" y="1241"/>
                    <a:pt x="1311" y="1301"/>
                  </a:cubicBezTo>
                  <a:cubicBezTo>
                    <a:pt x="1471" y="890"/>
                    <a:pt x="1480" y="421"/>
                    <a:pt x="1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353092" y="2380812"/>
              <a:ext cx="640532" cy="437376"/>
            </a:xfrm>
            <a:custGeom>
              <a:avLst/>
              <a:gdLst/>
              <a:ahLst/>
              <a:cxnLst/>
              <a:rect l="l" t="t" r="r" b="b"/>
              <a:pathLst>
                <a:path w="5130" h="3503" extrusionOk="0">
                  <a:moveTo>
                    <a:pt x="3630" y="1"/>
                  </a:moveTo>
                  <a:cubicBezTo>
                    <a:pt x="2370" y="851"/>
                    <a:pt x="1160" y="1760"/>
                    <a:pt x="10" y="2751"/>
                  </a:cubicBezTo>
                  <a:cubicBezTo>
                    <a:pt x="10" y="2951"/>
                    <a:pt x="0" y="3151"/>
                    <a:pt x="10" y="3351"/>
                  </a:cubicBezTo>
                  <a:cubicBezTo>
                    <a:pt x="27" y="3471"/>
                    <a:pt x="67" y="3503"/>
                    <a:pt x="128" y="3503"/>
                  </a:cubicBezTo>
                  <a:cubicBezTo>
                    <a:pt x="138" y="3503"/>
                    <a:pt x="149" y="3502"/>
                    <a:pt x="160" y="3500"/>
                  </a:cubicBezTo>
                  <a:cubicBezTo>
                    <a:pt x="220" y="3491"/>
                    <a:pt x="290" y="3460"/>
                    <a:pt x="380" y="3440"/>
                  </a:cubicBezTo>
                  <a:cubicBezTo>
                    <a:pt x="770" y="3351"/>
                    <a:pt x="1150" y="3240"/>
                    <a:pt x="1530" y="3100"/>
                  </a:cubicBezTo>
                  <a:cubicBezTo>
                    <a:pt x="2310" y="2820"/>
                    <a:pt x="3010" y="2471"/>
                    <a:pt x="3700" y="2011"/>
                  </a:cubicBezTo>
                  <a:cubicBezTo>
                    <a:pt x="3710" y="2011"/>
                    <a:pt x="5129" y="1620"/>
                    <a:pt x="5129" y="1620"/>
                  </a:cubicBezTo>
                  <a:lnTo>
                    <a:pt x="36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205762" y="2300904"/>
              <a:ext cx="614311" cy="527024"/>
            </a:xfrm>
            <a:custGeom>
              <a:avLst/>
              <a:gdLst/>
              <a:ahLst/>
              <a:cxnLst/>
              <a:rect l="l" t="t" r="r" b="b"/>
              <a:pathLst>
                <a:path w="4920" h="4221" extrusionOk="0">
                  <a:moveTo>
                    <a:pt x="4300" y="1"/>
                  </a:moveTo>
                  <a:cubicBezTo>
                    <a:pt x="4290" y="1"/>
                    <a:pt x="4280" y="1"/>
                    <a:pt x="4280" y="11"/>
                  </a:cubicBezTo>
                  <a:cubicBezTo>
                    <a:pt x="4270" y="21"/>
                    <a:pt x="3200" y="971"/>
                    <a:pt x="2150" y="1951"/>
                  </a:cubicBezTo>
                  <a:cubicBezTo>
                    <a:pt x="0" y="3940"/>
                    <a:pt x="30" y="4080"/>
                    <a:pt x="40" y="4140"/>
                  </a:cubicBezTo>
                  <a:cubicBezTo>
                    <a:pt x="50" y="4160"/>
                    <a:pt x="60" y="4180"/>
                    <a:pt x="90" y="4191"/>
                  </a:cubicBezTo>
                  <a:cubicBezTo>
                    <a:pt x="159" y="4212"/>
                    <a:pt x="304" y="4221"/>
                    <a:pt x="471" y="4221"/>
                  </a:cubicBezTo>
                  <a:cubicBezTo>
                    <a:pt x="838" y="4221"/>
                    <a:pt x="1310" y="4181"/>
                    <a:pt x="1310" y="4160"/>
                  </a:cubicBezTo>
                  <a:lnTo>
                    <a:pt x="1310" y="4151"/>
                  </a:lnTo>
                  <a:cubicBezTo>
                    <a:pt x="1300" y="3911"/>
                    <a:pt x="1300" y="3751"/>
                    <a:pt x="1300" y="3500"/>
                  </a:cubicBezTo>
                  <a:cubicBezTo>
                    <a:pt x="2440" y="2531"/>
                    <a:pt x="3650" y="1611"/>
                    <a:pt x="4900" y="771"/>
                  </a:cubicBezTo>
                  <a:cubicBezTo>
                    <a:pt x="4910" y="771"/>
                    <a:pt x="4920" y="751"/>
                    <a:pt x="4920" y="741"/>
                  </a:cubicBezTo>
                  <a:cubicBezTo>
                    <a:pt x="4920" y="731"/>
                    <a:pt x="4920" y="711"/>
                    <a:pt x="4910" y="701"/>
                  </a:cubicBezTo>
                  <a:lnTo>
                    <a:pt x="4350" y="21"/>
                  </a:lnTo>
                  <a:cubicBezTo>
                    <a:pt x="4340" y="11"/>
                    <a:pt x="4330" y="1"/>
                    <a:pt x="4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578955" y="2650749"/>
              <a:ext cx="50069" cy="94517"/>
            </a:xfrm>
            <a:custGeom>
              <a:avLst/>
              <a:gdLst/>
              <a:ahLst/>
              <a:cxnLst/>
              <a:rect l="l" t="t" r="r" b="b"/>
              <a:pathLst>
                <a:path w="401" h="757" extrusionOk="0">
                  <a:moveTo>
                    <a:pt x="78" y="1"/>
                  </a:moveTo>
                  <a:cubicBezTo>
                    <a:pt x="69" y="1"/>
                    <a:pt x="59" y="3"/>
                    <a:pt x="51" y="9"/>
                  </a:cubicBezTo>
                  <a:cubicBezTo>
                    <a:pt x="11" y="18"/>
                    <a:pt x="1" y="58"/>
                    <a:pt x="11" y="89"/>
                  </a:cubicBezTo>
                  <a:lnTo>
                    <a:pt x="271" y="718"/>
                  </a:lnTo>
                  <a:cubicBezTo>
                    <a:pt x="278" y="740"/>
                    <a:pt x="301" y="757"/>
                    <a:pt x="324" y="757"/>
                  </a:cubicBezTo>
                  <a:cubicBezTo>
                    <a:pt x="333" y="757"/>
                    <a:pt x="343" y="754"/>
                    <a:pt x="351" y="749"/>
                  </a:cubicBezTo>
                  <a:lnTo>
                    <a:pt x="361" y="749"/>
                  </a:lnTo>
                  <a:cubicBezTo>
                    <a:pt x="391" y="738"/>
                    <a:pt x="401" y="698"/>
                    <a:pt x="391" y="658"/>
                  </a:cubicBezTo>
                  <a:lnTo>
                    <a:pt x="141" y="38"/>
                  </a:lnTo>
                  <a:cubicBezTo>
                    <a:pt x="126" y="17"/>
                    <a:pt x="102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543995" y="2664982"/>
              <a:ext cx="50069" cy="95266"/>
            </a:xfrm>
            <a:custGeom>
              <a:avLst/>
              <a:gdLst/>
              <a:ahLst/>
              <a:cxnLst/>
              <a:rect l="l" t="t" r="r" b="b"/>
              <a:pathLst>
                <a:path w="401" h="763" extrusionOk="0">
                  <a:moveTo>
                    <a:pt x="73" y="1"/>
                  </a:moveTo>
                  <a:cubicBezTo>
                    <a:pt x="66" y="1"/>
                    <a:pt x="58" y="2"/>
                    <a:pt x="51" y="4"/>
                  </a:cubicBezTo>
                  <a:cubicBezTo>
                    <a:pt x="11" y="24"/>
                    <a:pt x="1" y="64"/>
                    <a:pt x="11" y="95"/>
                  </a:cubicBezTo>
                  <a:lnTo>
                    <a:pt x="271" y="724"/>
                  </a:lnTo>
                  <a:cubicBezTo>
                    <a:pt x="278" y="746"/>
                    <a:pt x="301" y="763"/>
                    <a:pt x="324" y="763"/>
                  </a:cubicBezTo>
                  <a:cubicBezTo>
                    <a:pt x="333" y="763"/>
                    <a:pt x="343" y="760"/>
                    <a:pt x="351" y="755"/>
                  </a:cubicBezTo>
                  <a:cubicBezTo>
                    <a:pt x="391" y="744"/>
                    <a:pt x="401" y="704"/>
                    <a:pt x="391" y="664"/>
                  </a:cubicBezTo>
                  <a:lnTo>
                    <a:pt x="141" y="44"/>
                  </a:lnTo>
                  <a:cubicBezTo>
                    <a:pt x="125" y="14"/>
                    <a:pt x="98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613914" y="2636391"/>
              <a:ext cx="50069" cy="92644"/>
            </a:xfrm>
            <a:custGeom>
              <a:avLst/>
              <a:gdLst/>
              <a:ahLst/>
              <a:cxnLst/>
              <a:rect l="l" t="t" r="r" b="b"/>
              <a:pathLst>
                <a:path w="401" h="742" extrusionOk="0">
                  <a:moveTo>
                    <a:pt x="74" y="0"/>
                  </a:moveTo>
                  <a:cubicBezTo>
                    <a:pt x="66" y="0"/>
                    <a:pt x="58" y="1"/>
                    <a:pt x="51" y="4"/>
                  </a:cubicBezTo>
                  <a:cubicBezTo>
                    <a:pt x="11" y="24"/>
                    <a:pt x="1" y="64"/>
                    <a:pt x="11" y="93"/>
                  </a:cubicBezTo>
                  <a:lnTo>
                    <a:pt x="261" y="704"/>
                  </a:lnTo>
                  <a:cubicBezTo>
                    <a:pt x="275" y="725"/>
                    <a:pt x="300" y="741"/>
                    <a:pt x="324" y="741"/>
                  </a:cubicBezTo>
                  <a:cubicBezTo>
                    <a:pt x="333" y="741"/>
                    <a:pt x="343" y="739"/>
                    <a:pt x="351" y="733"/>
                  </a:cubicBezTo>
                  <a:cubicBezTo>
                    <a:pt x="381" y="713"/>
                    <a:pt x="401" y="684"/>
                    <a:pt x="391" y="644"/>
                  </a:cubicBezTo>
                  <a:lnTo>
                    <a:pt x="141" y="44"/>
                  </a:lnTo>
                  <a:cubicBezTo>
                    <a:pt x="125" y="13"/>
                    <a:pt x="99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648874" y="2622032"/>
              <a:ext cx="48945" cy="89523"/>
            </a:xfrm>
            <a:custGeom>
              <a:avLst/>
              <a:gdLst/>
              <a:ahLst/>
              <a:cxnLst/>
              <a:rect l="l" t="t" r="r" b="b"/>
              <a:pathLst>
                <a:path w="392" h="717" extrusionOk="0">
                  <a:moveTo>
                    <a:pt x="82" y="0"/>
                  </a:moveTo>
                  <a:cubicBezTo>
                    <a:pt x="73" y="0"/>
                    <a:pt x="62" y="3"/>
                    <a:pt x="51" y="8"/>
                  </a:cubicBezTo>
                  <a:cubicBezTo>
                    <a:pt x="21" y="19"/>
                    <a:pt x="1" y="59"/>
                    <a:pt x="11" y="88"/>
                  </a:cubicBezTo>
                  <a:lnTo>
                    <a:pt x="251" y="679"/>
                  </a:lnTo>
                  <a:cubicBezTo>
                    <a:pt x="265" y="700"/>
                    <a:pt x="290" y="716"/>
                    <a:pt x="318" y="716"/>
                  </a:cubicBezTo>
                  <a:cubicBezTo>
                    <a:pt x="329" y="716"/>
                    <a:pt x="340" y="714"/>
                    <a:pt x="351" y="708"/>
                  </a:cubicBezTo>
                  <a:cubicBezTo>
                    <a:pt x="381" y="699"/>
                    <a:pt x="391" y="659"/>
                    <a:pt x="381" y="628"/>
                  </a:cubicBezTo>
                  <a:lnTo>
                    <a:pt x="141" y="39"/>
                  </a:lnTo>
                  <a:cubicBezTo>
                    <a:pt x="126" y="17"/>
                    <a:pt x="107" y="0"/>
                    <a:pt x="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1068388" y="2630522"/>
              <a:ext cx="81284" cy="207388"/>
            </a:xfrm>
            <a:custGeom>
              <a:avLst/>
              <a:gdLst/>
              <a:ahLst/>
              <a:cxnLst/>
              <a:rect l="l" t="t" r="r" b="b"/>
              <a:pathLst>
                <a:path w="651" h="1661" extrusionOk="0">
                  <a:moveTo>
                    <a:pt x="531" y="0"/>
                  </a:moveTo>
                  <a:lnTo>
                    <a:pt x="0" y="1611"/>
                  </a:lnTo>
                  <a:lnTo>
                    <a:pt x="131" y="1660"/>
                  </a:lnTo>
                  <a:lnTo>
                    <a:pt x="651" y="40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2360515" y="1320915"/>
              <a:ext cx="1098768" cy="1198632"/>
            </a:xfrm>
            <a:custGeom>
              <a:avLst/>
              <a:gdLst/>
              <a:ahLst/>
              <a:cxnLst/>
              <a:rect l="l" t="t" r="r" b="b"/>
              <a:pathLst>
                <a:path w="8800" h="9600" extrusionOk="0">
                  <a:moveTo>
                    <a:pt x="7149" y="1"/>
                  </a:moveTo>
                  <a:lnTo>
                    <a:pt x="6760" y="21"/>
                  </a:lnTo>
                  <a:lnTo>
                    <a:pt x="3240" y="3450"/>
                  </a:lnTo>
                  <a:lnTo>
                    <a:pt x="1" y="7550"/>
                  </a:lnTo>
                  <a:lnTo>
                    <a:pt x="4850" y="9600"/>
                  </a:lnTo>
                  <a:lnTo>
                    <a:pt x="7709" y="5160"/>
                  </a:lnTo>
                  <a:lnTo>
                    <a:pt x="8800" y="1721"/>
                  </a:lnTo>
                  <a:lnTo>
                    <a:pt x="71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2738701" y="1323413"/>
              <a:ext cx="480836" cy="459600"/>
            </a:xfrm>
            <a:custGeom>
              <a:avLst/>
              <a:gdLst/>
              <a:ahLst/>
              <a:cxnLst/>
              <a:rect l="l" t="t" r="r" b="b"/>
              <a:pathLst>
                <a:path w="3851" h="3681" extrusionOk="0">
                  <a:moveTo>
                    <a:pt x="3851" y="1"/>
                  </a:moveTo>
                  <a:lnTo>
                    <a:pt x="2881" y="41"/>
                  </a:lnTo>
                  <a:lnTo>
                    <a:pt x="1" y="3681"/>
                  </a:lnTo>
                  <a:cubicBezTo>
                    <a:pt x="2891" y="3590"/>
                    <a:pt x="3511" y="830"/>
                    <a:pt x="3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693754" y="1318169"/>
              <a:ext cx="573232" cy="521030"/>
            </a:xfrm>
            <a:custGeom>
              <a:avLst/>
              <a:gdLst/>
              <a:ahLst/>
              <a:cxnLst/>
              <a:rect l="l" t="t" r="r" b="b"/>
              <a:pathLst>
                <a:path w="4591" h="4173" extrusionOk="0">
                  <a:moveTo>
                    <a:pt x="4514" y="0"/>
                  </a:moveTo>
                  <a:cubicBezTo>
                    <a:pt x="4487" y="0"/>
                    <a:pt x="4459" y="20"/>
                    <a:pt x="4451" y="52"/>
                  </a:cubicBezTo>
                  <a:lnTo>
                    <a:pt x="4451" y="63"/>
                  </a:lnTo>
                  <a:cubicBezTo>
                    <a:pt x="4251" y="732"/>
                    <a:pt x="3960" y="1743"/>
                    <a:pt x="3301" y="2583"/>
                  </a:cubicBezTo>
                  <a:cubicBezTo>
                    <a:pt x="2546" y="3553"/>
                    <a:pt x="1483" y="4043"/>
                    <a:pt x="152" y="4043"/>
                  </a:cubicBezTo>
                  <a:cubicBezTo>
                    <a:pt x="125" y="4043"/>
                    <a:pt x="98" y="4043"/>
                    <a:pt x="71" y="4042"/>
                  </a:cubicBezTo>
                  <a:cubicBezTo>
                    <a:pt x="66" y="4041"/>
                    <a:pt x="61" y="4040"/>
                    <a:pt x="56" y="4040"/>
                  </a:cubicBezTo>
                  <a:cubicBezTo>
                    <a:pt x="24" y="4040"/>
                    <a:pt x="1" y="4068"/>
                    <a:pt x="1" y="4102"/>
                  </a:cubicBezTo>
                  <a:cubicBezTo>
                    <a:pt x="1" y="4142"/>
                    <a:pt x="31" y="4172"/>
                    <a:pt x="61" y="4172"/>
                  </a:cubicBezTo>
                  <a:lnTo>
                    <a:pt x="161" y="4172"/>
                  </a:lnTo>
                  <a:cubicBezTo>
                    <a:pt x="1531" y="4172"/>
                    <a:pt x="2621" y="3663"/>
                    <a:pt x="3411" y="2663"/>
                  </a:cubicBezTo>
                  <a:cubicBezTo>
                    <a:pt x="4080" y="1803"/>
                    <a:pt x="4380" y="772"/>
                    <a:pt x="4580" y="103"/>
                  </a:cubicBezTo>
                  <a:lnTo>
                    <a:pt x="4580" y="83"/>
                  </a:lnTo>
                  <a:cubicBezTo>
                    <a:pt x="4591" y="52"/>
                    <a:pt x="4571" y="12"/>
                    <a:pt x="4531" y="3"/>
                  </a:cubicBezTo>
                  <a:cubicBezTo>
                    <a:pt x="4525" y="1"/>
                    <a:pt x="4520" y="0"/>
                    <a:pt x="4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3288065" y="1357123"/>
              <a:ext cx="173680" cy="307274"/>
            </a:xfrm>
            <a:custGeom>
              <a:avLst/>
              <a:gdLst/>
              <a:ahLst/>
              <a:cxnLst/>
              <a:rect l="l" t="t" r="r" b="b"/>
              <a:pathLst>
                <a:path w="1391" h="2461" extrusionOk="0">
                  <a:moveTo>
                    <a:pt x="0" y="0"/>
                  </a:moveTo>
                  <a:lnTo>
                    <a:pt x="1040" y="2460"/>
                  </a:lnTo>
                  <a:lnTo>
                    <a:pt x="1391" y="1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1616502" y="1052102"/>
              <a:ext cx="1603078" cy="473709"/>
            </a:xfrm>
            <a:custGeom>
              <a:avLst/>
              <a:gdLst/>
              <a:ahLst/>
              <a:cxnLst/>
              <a:rect l="l" t="t" r="r" b="b"/>
              <a:pathLst>
                <a:path w="12839" h="3794" extrusionOk="0">
                  <a:moveTo>
                    <a:pt x="6600" y="1"/>
                  </a:moveTo>
                  <a:cubicBezTo>
                    <a:pt x="6472" y="1"/>
                    <a:pt x="6344" y="15"/>
                    <a:pt x="6220" y="44"/>
                  </a:cubicBezTo>
                  <a:lnTo>
                    <a:pt x="0" y="1734"/>
                  </a:lnTo>
                  <a:lnTo>
                    <a:pt x="140" y="2254"/>
                  </a:lnTo>
                  <a:cubicBezTo>
                    <a:pt x="140" y="2254"/>
                    <a:pt x="4160" y="2123"/>
                    <a:pt x="5480" y="1814"/>
                  </a:cubicBezTo>
                  <a:cubicBezTo>
                    <a:pt x="5769" y="1744"/>
                    <a:pt x="6609" y="1474"/>
                    <a:pt x="6609" y="1474"/>
                  </a:cubicBezTo>
                  <a:lnTo>
                    <a:pt x="11369" y="3794"/>
                  </a:lnTo>
                  <a:lnTo>
                    <a:pt x="12839" y="2174"/>
                  </a:lnTo>
                  <a:lnTo>
                    <a:pt x="7279" y="144"/>
                  </a:lnTo>
                  <a:cubicBezTo>
                    <a:pt x="7061" y="48"/>
                    <a:pt x="6830" y="1"/>
                    <a:pt x="66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1386769" y="1268476"/>
              <a:ext cx="298415" cy="224119"/>
            </a:xfrm>
            <a:custGeom>
              <a:avLst/>
              <a:gdLst/>
              <a:ahLst/>
              <a:cxnLst/>
              <a:rect l="l" t="t" r="r" b="b"/>
              <a:pathLst>
                <a:path w="2390" h="1795" extrusionOk="0">
                  <a:moveTo>
                    <a:pt x="1840" y="1"/>
                  </a:moveTo>
                  <a:cubicBezTo>
                    <a:pt x="1840" y="1"/>
                    <a:pt x="300" y="31"/>
                    <a:pt x="150" y="441"/>
                  </a:cubicBezTo>
                  <a:cubicBezTo>
                    <a:pt x="0" y="861"/>
                    <a:pt x="420" y="1681"/>
                    <a:pt x="600" y="1781"/>
                  </a:cubicBezTo>
                  <a:cubicBezTo>
                    <a:pt x="617" y="1791"/>
                    <a:pt x="640" y="1795"/>
                    <a:pt x="667" y="1795"/>
                  </a:cubicBezTo>
                  <a:cubicBezTo>
                    <a:pt x="826" y="1795"/>
                    <a:pt x="1120" y="1641"/>
                    <a:pt x="1120" y="1641"/>
                  </a:cubicBezTo>
                  <a:cubicBezTo>
                    <a:pt x="1120" y="1641"/>
                    <a:pt x="1276" y="1766"/>
                    <a:pt x="1492" y="1766"/>
                  </a:cubicBezTo>
                  <a:cubicBezTo>
                    <a:pt x="1646" y="1766"/>
                    <a:pt x="1831" y="1702"/>
                    <a:pt x="2010" y="1481"/>
                  </a:cubicBezTo>
                  <a:cubicBezTo>
                    <a:pt x="2350" y="1050"/>
                    <a:pt x="2390" y="301"/>
                    <a:pt x="2390" y="301"/>
                  </a:cubicBezTo>
                  <a:lnTo>
                    <a:pt x="18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" name="Google Shape;159;p27">
            <a:extLst>
              <a:ext uri="{FF2B5EF4-FFF2-40B4-BE49-F238E27FC236}">
                <a16:creationId xmlns:a16="http://schemas.microsoft.com/office/drawing/2014/main" id="{7937E6EE-1E81-D6AF-95F6-98255B2E5AD1}"/>
              </a:ext>
            </a:extLst>
          </p:cNvPr>
          <p:cNvSpPr txBox="1">
            <a:spLocks/>
          </p:cNvSpPr>
          <p:nvPr/>
        </p:nvSpPr>
        <p:spPr>
          <a:xfrm>
            <a:off x="6895800" y="3977895"/>
            <a:ext cx="2248200" cy="1559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US" b="1" dirty="0"/>
              <a:t>Group Members: </a:t>
            </a:r>
          </a:p>
          <a:p>
            <a:pPr marL="0" indent="0"/>
            <a:r>
              <a:rPr lang="en-US" dirty="0"/>
              <a:t>Eswar Kumar Katragadda</a:t>
            </a:r>
          </a:p>
          <a:p>
            <a:pPr marL="0" indent="0"/>
            <a:r>
              <a:rPr lang="en-US" dirty="0"/>
              <a:t> Juliana El Rayes </a:t>
            </a:r>
          </a:p>
          <a:p>
            <a:pPr marL="0" indent="0"/>
            <a:r>
              <a:rPr lang="en-US" dirty="0"/>
              <a:t> Vani Pailla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1">
          <a:extLst>
            <a:ext uri="{FF2B5EF4-FFF2-40B4-BE49-F238E27FC236}">
              <a16:creationId xmlns:a16="http://schemas.microsoft.com/office/drawing/2014/main" id="{4577B8C0-E9B0-1223-547B-2DCDA5088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44">
            <a:extLst>
              <a:ext uri="{FF2B5EF4-FFF2-40B4-BE49-F238E27FC236}">
                <a16:creationId xmlns:a16="http://schemas.microsoft.com/office/drawing/2014/main" id="{45C086B0-2726-2A8F-0CC7-F646A045B7BC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DEMOSTRATION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381BE7-0245-24A0-11BF-7283DD7364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EF1F25-22FA-A626-FA21-DDAD52837A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472" y="1014324"/>
            <a:ext cx="4839055" cy="41321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56A9A8E-6154-FCB9-2795-DF3711E4F39A}"/>
              </a:ext>
            </a:extLst>
          </p:cNvPr>
          <p:cNvSpPr txBox="1"/>
          <p:nvPr/>
        </p:nvSpPr>
        <p:spPr>
          <a:xfrm>
            <a:off x="2847616" y="710674"/>
            <a:ext cx="3448765" cy="325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400" b="1" dirty="0">
                <a:solidFill>
                  <a:srgbClr val="0E9ED5"/>
                </a:solidFill>
                <a:latin typeface="Fira Sans"/>
                <a:ea typeface="Fira Sans"/>
                <a:cs typeface="Fira Sans"/>
                <a:sym typeface="Fira Sans"/>
              </a:rPr>
              <a:t>MATLAB Live Script for Visual Inspection</a:t>
            </a:r>
          </a:p>
        </p:txBody>
      </p:sp>
      <p:grpSp>
        <p:nvGrpSpPr>
          <p:cNvPr id="16" name="Google Shape;3134;p44">
            <a:extLst>
              <a:ext uri="{FF2B5EF4-FFF2-40B4-BE49-F238E27FC236}">
                <a16:creationId xmlns:a16="http://schemas.microsoft.com/office/drawing/2014/main" id="{74B8F9AB-93B9-5F06-35B1-B3A5CC708D65}"/>
              </a:ext>
            </a:extLst>
          </p:cNvPr>
          <p:cNvGrpSpPr>
            <a:grpSpLocks noChangeAspect="1"/>
          </p:cNvGrpSpPr>
          <p:nvPr/>
        </p:nvGrpSpPr>
        <p:grpSpPr>
          <a:xfrm>
            <a:off x="25092" y="143626"/>
            <a:ext cx="697555" cy="640080"/>
            <a:chOff x="10035933" y="2520214"/>
            <a:chExt cx="706476" cy="648265"/>
          </a:xfrm>
        </p:grpSpPr>
        <p:sp>
          <p:nvSpPr>
            <p:cNvPr id="17" name="Google Shape;3135;p44">
              <a:extLst>
                <a:ext uri="{FF2B5EF4-FFF2-40B4-BE49-F238E27FC236}">
                  <a16:creationId xmlns:a16="http://schemas.microsoft.com/office/drawing/2014/main" id="{226D1EFB-D00D-E99B-E5A5-B4B53DFBD6F4}"/>
                </a:ext>
              </a:extLst>
            </p:cNvPr>
            <p:cNvSpPr/>
            <p:nvPr/>
          </p:nvSpPr>
          <p:spPr>
            <a:xfrm>
              <a:off x="10254147" y="2520214"/>
              <a:ext cx="488262" cy="444857"/>
            </a:xfrm>
            <a:custGeom>
              <a:avLst/>
              <a:gdLst/>
              <a:ahLst/>
              <a:cxnLst/>
              <a:rect l="l" t="t" r="r" b="b"/>
              <a:pathLst>
                <a:path w="5737" h="5227" extrusionOk="0">
                  <a:moveTo>
                    <a:pt x="2868" y="1"/>
                  </a:moveTo>
                  <a:cubicBezTo>
                    <a:pt x="2200" y="1"/>
                    <a:pt x="1531" y="256"/>
                    <a:pt x="1021" y="766"/>
                  </a:cubicBezTo>
                  <a:cubicBezTo>
                    <a:pt x="1" y="1786"/>
                    <a:pt x="1" y="3441"/>
                    <a:pt x="1021" y="4461"/>
                  </a:cubicBezTo>
                  <a:cubicBezTo>
                    <a:pt x="1531" y="4971"/>
                    <a:pt x="2200" y="5226"/>
                    <a:pt x="2868" y="5226"/>
                  </a:cubicBezTo>
                  <a:cubicBezTo>
                    <a:pt x="3537" y="5226"/>
                    <a:pt x="4206" y="4971"/>
                    <a:pt x="4717" y="4461"/>
                  </a:cubicBezTo>
                  <a:cubicBezTo>
                    <a:pt x="5737" y="3441"/>
                    <a:pt x="5737" y="1786"/>
                    <a:pt x="4717" y="766"/>
                  </a:cubicBezTo>
                  <a:cubicBezTo>
                    <a:pt x="4206" y="256"/>
                    <a:pt x="3537" y="1"/>
                    <a:pt x="28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36;p44">
              <a:extLst>
                <a:ext uri="{FF2B5EF4-FFF2-40B4-BE49-F238E27FC236}">
                  <a16:creationId xmlns:a16="http://schemas.microsoft.com/office/drawing/2014/main" id="{9BB7E6DB-76E4-4A61-7799-8A1BF01C60C2}"/>
                </a:ext>
              </a:extLst>
            </p:cNvPr>
            <p:cNvSpPr/>
            <p:nvPr/>
          </p:nvSpPr>
          <p:spPr>
            <a:xfrm>
              <a:off x="10035933" y="2724814"/>
              <a:ext cx="552177" cy="443665"/>
            </a:xfrm>
            <a:custGeom>
              <a:avLst/>
              <a:gdLst/>
              <a:ahLst/>
              <a:cxnLst/>
              <a:rect l="l" t="t" r="r" b="b"/>
              <a:pathLst>
                <a:path w="6488" h="5213" extrusionOk="0">
                  <a:moveTo>
                    <a:pt x="218" y="0"/>
                  </a:moveTo>
                  <a:cubicBezTo>
                    <a:pt x="117" y="0"/>
                    <a:pt x="28" y="76"/>
                    <a:pt x="15" y="180"/>
                  </a:cubicBezTo>
                  <a:cubicBezTo>
                    <a:pt x="1" y="293"/>
                    <a:pt x="80" y="395"/>
                    <a:pt x="193" y="409"/>
                  </a:cubicBezTo>
                  <a:cubicBezTo>
                    <a:pt x="220" y="412"/>
                    <a:pt x="2886" y="757"/>
                    <a:pt x="4332" y="1793"/>
                  </a:cubicBezTo>
                  <a:cubicBezTo>
                    <a:pt x="5746" y="2808"/>
                    <a:pt x="6063" y="5012"/>
                    <a:pt x="6066" y="5034"/>
                  </a:cubicBezTo>
                  <a:cubicBezTo>
                    <a:pt x="6079" y="5137"/>
                    <a:pt x="6168" y="5212"/>
                    <a:pt x="6269" y="5212"/>
                  </a:cubicBezTo>
                  <a:cubicBezTo>
                    <a:pt x="6279" y="5212"/>
                    <a:pt x="6288" y="5212"/>
                    <a:pt x="6297" y="5210"/>
                  </a:cubicBezTo>
                  <a:cubicBezTo>
                    <a:pt x="6409" y="5195"/>
                    <a:pt x="6488" y="5091"/>
                    <a:pt x="6472" y="4979"/>
                  </a:cubicBezTo>
                  <a:cubicBezTo>
                    <a:pt x="6460" y="4881"/>
                    <a:pt x="6130" y="2576"/>
                    <a:pt x="4570" y="1459"/>
                  </a:cubicBezTo>
                  <a:cubicBezTo>
                    <a:pt x="3039" y="363"/>
                    <a:pt x="358" y="16"/>
                    <a:pt x="244" y="2"/>
                  </a:cubicBezTo>
                  <a:cubicBezTo>
                    <a:pt x="235" y="1"/>
                    <a:pt x="227" y="0"/>
                    <a:pt x="218" y="0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37;p44">
              <a:extLst>
                <a:ext uri="{FF2B5EF4-FFF2-40B4-BE49-F238E27FC236}">
                  <a16:creationId xmlns:a16="http://schemas.microsoft.com/office/drawing/2014/main" id="{6E0FD304-9BFC-5C92-EB5B-E28B12E5E3A1}"/>
                </a:ext>
              </a:extLst>
            </p:cNvPr>
            <p:cNvSpPr/>
            <p:nvPr/>
          </p:nvSpPr>
          <p:spPr>
            <a:xfrm>
              <a:off x="10245296" y="2591875"/>
              <a:ext cx="470389" cy="407324"/>
            </a:xfrm>
            <a:custGeom>
              <a:avLst/>
              <a:gdLst/>
              <a:ahLst/>
              <a:cxnLst/>
              <a:rect l="l" t="t" r="r" b="b"/>
              <a:pathLst>
                <a:path w="5527" h="4786" extrusionOk="0">
                  <a:moveTo>
                    <a:pt x="231" y="1"/>
                  </a:moveTo>
                  <a:cubicBezTo>
                    <a:pt x="144" y="1"/>
                    <a:pt x="64" y="55"/>
                    <a:pt x="36" y="142"/>
                  </a:cubicBezTo>
                  <a:cubicBezTo>
                    <a:pt x="0" y="249"/>
                    <a:pt x="61" y="366"/>
                    <a:pt x="167" y="401"/>
                  </a:cubicBezTo>
                  <a:cubicBezTo>
                    <a:pt x="1174" y="725"/>
                    <a:pt x="3902" y="1763"/>
                    <a:pt x="4430" y="2639"/>
                  </a:cubicBezTo>
                  <a:cubicBezTo>
                    <a:pt x="5027" y="3637"/>
                    <a:pt x="4465" y="4424"/>
                    <a:pt x="4441" y="4457"/>
                  </a:cubicBezTo>
                  <a:cubicBezTo>
                    <a:pt x="4373" y="4547"/>
                    <a:pt x="4391" y="4677"/>
                    <a:pt x="4482" y="4744"/>
                  </a:cubicBezTo>
                  <a:cubicBezTo>
                    <a:pt x="4519" y="4772"/>
                    <a:pt x="4561" y="4785"/>
                    <a:pt x="4605" y="4785"/>
                  </a:cubicBezTo>
                  <a:cubicBezTo>
                    <a:pt x="4667" y="4785"/>
                    <a:pt x="4729" y="4756"/>
                    <a:pt x="4770" y="4703"/>
                  </a:cubicBezTo>
                  <a:cubicBezTo>
                    <a:pt x="4801" y="4661"/>
                    <a:pt x="5527" y="3670"/>
                    <a:pt x="4783" y="2429"/>
                  </a:cubicBezTo>
                  <a:cubicBezTo>
                    <a:pt x="4069" y="1241"/>
                    <a:pt x="448" y="60"/>
                    <a:pt x="294" y="11"/>
                  </a:cubicBezTo>
                  <a:cubicBezTo>
                    <a:pt x="273" y="4"/>
                    <a:pt x="252" y="1"/>
                    <a:pt x="231" y="1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38;p44">
              <a:extLst>
                <a:ext uri="{FF2B5EF4-FFF2-40B4-BE49-F238E27FC236}">
                  <a16:creationId xmlns:a16="http://schemas.microsoft.com/office/drawing/2014/main" id="{14198D54-21C8-1C6A-9C6C-AD4CAC18E9A4}"/>
                </a:ext>
              </a:extLst>
            </p:cNvPr>
            <p:cNvSpPr/>
            <p:nvPr/>
          </p:nvSpPr>
          <p:spPr>
            <a:xfrm>
              <a:off x="10395254" y="2702005"/>
              <a:ext cx="151151" cy="178726"/>
            </a:xfrm>
            <a:custGeom>
              <a:avLst/>
              <a:gdLst/>
              <a:ahLst/>
              <a:cxnLst/>
              <a:rect l="l" t="t" r="r" b="b"/>
              <a:pathLst>
                <a:path w="1776" h="2100" extrusionOk="0">
                  <a:moveTo>
                    <a:pt x="1543" y="0"/>
                  </a:moveTo>
                  <a:cubicBezTo>
                    <a:pt x="1464" y="0"/>
                    <a:pt x="1390" y="45"/>
                    <a:pt x="1355" y="121"/>
                  </a:cubicBezTo>
                  <a:cubicBezTo>
                    <a:pt x="1351" y="128"/>
                    <a:pt x="956" y="984"/>
                    <a:pt x="93" y="1738"/>
                  </a:cubicBezTo>
                  <a:cubicBezTo>
                    <a:pt x="8" y="1814"/>
                    <a:pt x="0" y="1943"/>
                    <a:pt x="75" y="2029"/>
                  </a:cubicBezTo>
                  <a:cubicBezTo>
                    <a:pt x="116" y="2076"/>
                    <a:pt x="172" y="2100"/>
                    <a:pt x="229" y="2100"/>
                  </a:cubicBezTo>
                  <a:cubicBezTo>
                    <a:pt x="279" y="2100"/>
                    <a:pt x="326" y="2083"/>
                    <a:pt x="365" y="2047"/>
                  </a:cubicBezTo>
                  <a:cubicBezTo>
                    <a:pt x="1296" y="1232"/>
                    <a:pt x="1713" y="328"/>
                    <a:pt x="1729" y="290"/>
                  </a:cubicBezTo>
                  <a:cubicBezTo>
                    <a:pt x="1776" y="187"/>
                    <a:pt x="1731" y="65"/>
                    <a:pt x="1627" y="18"/>
                  </a:cubicBezTo>
                  <a:cubicBezTo>
                    <a:pt x="1600" y="6"/>
                    <a:pt x="1571" y="0"/>
                    <a:pt x="1543" y="0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39;p44">
              <a:extLst>
                <a:ext uri="{FF2B5EF4-FFF2-40B4-BE49-F238E27FC236}">
                  <a16:creationId xmlns:a16="http://schemas.microsoft.com/office/drawing/2014/main" id="{3BF0C627-D36E-40EF-5642-331D9FE123BC}"/>
                </a:ext>
              </a:extLst>
            </p:cNvPr>
            <p:cNvSpPr/>
            <p:nvPr/>
          </p:nvSpPr>
          <p:spPr>
            <a:xfrm>
              <a:off x="10503170" y="2560130"/>
              <a:ext cx="143576" cy="130555"/>
            </a:xfrm>
            <a:custGeom>
              <a:avLst/>
              <a:gdLst/>
              <a:ahLst/>
              <a:cxnLst/>
              <a:rect l="l" t="t" r="r" b="b"/>
              <a:pathLst>
                <a:path w="1687" h="1534" extrusionOk="0">
                  <a:moveTo>
                    <a:pt x="842" y="1"/>
                  </a:moveTo>
                  <a:cubicBezTo>
                    <a:pt x="495" y="1"/>
                    <a:pt x="180" y="238"/>
                    <a:pt x="97" y="591"/>
                  </a:cubicBezTo>
                  <a:cubicBezTo>
                    <a:pt x="0" y="1003"/>
                    <a:pt x="256" y="1415"/>
                    <a:pt x="667" y="1512"/>
                  </a:cubicBezTo>
                  <a:cubicBezTo>
                    <a:pt x="726" y="1526"/>
                    <a:pt x="786" y="1533"/>
                    <a:pt x="844" y="1533"/>
                  </a:cubicBezTo>
                  <a:cubicBezTo>
                    <a:pt x="1191" y="1533"/>
                    <a:pt x="1506" y="1296"/>
                    <a:pt x="1589" y="944"/>
                  </a:cubicBezTo>
                  <a:cubicBezTo>
                    <a:pt x="1686" y="531"/>
                    <a:pt x="1431" y="119"/>
                    <a:pt x="1019" y="22"/>
                  </a:cubicBezTo>
                  <a:cubicBezTo>
                    <a:pt x="960" y="8"/>
                    <a:pt x="901" y="1"/>
                    <a:pt x="842" y="1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07317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>
          <a:extLst>
            <a:ext uri="{FF2B5EF4-FFF2-40B4-BE49-F238E27FC236}">
              <a16:creationId xmlns:a16="http://schemas.microsoft.com/office/drawing/2014/main" id="{D43A2DD8-DD3A-95B7-A860-01C710C19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3">
            <a:extLst>
              <a:ext uri="{FF2B5EF4-FFF2-40B4-BE49-F238E27FC236}">
                <a16:creationId xmlns:a16="http://schemas.microsoft.com/office/drawing/2014/main" id="{3A6236A0-423D-E879-14E2-A2347976BF1A}"/>
              </a:ext>
            </a:extLst>
          </p:cNvPr>
          <p:cNvSpPr/>
          <p:nvPr/>
        </p:nvSpPr>
        <p:spPr>
          <a:xfrm>
            <a:off x="6726845" y="1874147"/>
            <a:ext cx="1847449" cy="1847560"/>
          </a:xfrm>
          <a:custGeom>
            <a:avLst/>
            <a:gdLst/>
            <a:ahLst/>
            <a:cxnLst/>
            <a:rect l="l" t="t" r="r" b="b"/>
            <a:pathLst>
              <a:path w="12896" h="12897" extrusionOk="0">
                <a:moveTo>
                  <a:pt x="6447" y="228"/>
                </a:moveTo>
                <a:cubicBezTo>
                  <a:pt x="9878" y="228"/>
                  <a:pt x="12668" y="3018"/>
                  <a:pt x="12668" y="6449"/>
                </a:cubicBezTo>
                <a:cubicBezTo>
                  <a:pt x="12668" y="9879"/>
                  <a:pt x="9878" y="12670"/>
                  <a:pt x="6447" y="12670"/>
                </a:cubicBezTo>
                <a:cubicBezTo>
                  <a:pt x="3018" y="12670"/>
                  <a:pt x="226" y="9879"/>
                  <a:pt x="226" y="6449"/>
                </a:cubicBezTo>
                <a:cubicBezTo>
                  <a:pt x="226" y="3018"/>
                  <a:pt x="3018" y="228"/>
                  <a:pt x="6447" y="228"/>
                </a:cubicBezTo>
                <a:close/>
                <a:moveTo>
                  <a:pt x="6447" y="1"/>
                </a:moveTo>
                <a:cubicBezTo>
                  <a:pt x="2892" y="1"/>
                  <a:pt x="0" y="2893"/>
                  <a:pt x="0" y="6449"/>
                </a:cubicBezTo>
                <a:cubicBezTo>
                  <a:pt x="0" y="10005"/>
                  <a:pt x="2892" y="12896"/>
                  <a:pt x="6447" y="12896"/>
                </a:cubicBezTo>
                <a:cubicBezTo>
                  <a:pt x="10003" y="12896"/>
                  <a:pt x="12896" y="10005"/>
                  <a:pt x="12896" y="6449"/>
                </a:cubicBezTo>
                <a:cubicBezTo>
                  <a:pt x="12896" y="2893"/>
                  <a:pt x="10003" y="1"/>
                  <a:pt x="64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3" name="Google Shape;873;p23">
            <a:extLst>
              <a:ext uri="{FF2B5EF4-FFF2-40B4-BE49-F238E27FC236}">
                <a16:creationId xmlns:a16="http://schemas.microsoft.com/office/drawing/2014/main" id="{904487B3-5037-5A62-3CD4-17B29B731F25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OUR SOLUTION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74" name="Google Shape;874;p23">
            <a:extLst>
              <a:ext uri="{FF2B5EF4-FFF2-40B4-BE49-F238E27FC236}">
                <a16:creationId xmlns:a16="http://schemas.microsoft.com/office/drawing/2014/main" id="{9A2E430D-15CB-4960-9F75-5AA387D6CAED}"/>
              </a:ext>
            </a:extLst>
          </p:cNvPr>
          <p:cNvSpPr/>
          <p:nvPr/>
        </p:nvSpPr>
        <p:spPr>
          <a:xfrm>
            <a:off x="6867981" y="4147136"/>
            <a:ext cx="1613509" cy="179355"/>
          </a:xfrm>
          <a:custGeom>
            <a:avLst/>
            <a:gdLst/>
            <a:ahLst/>
            <a:cxnLst/>
            <a:rect l="l" t="t" r="r" b="b"/>
            <a:pathLst>
              <a:path w="11263" h="1252" extrusionOk="0">
                <a:moveTo>
                  <a:pt x="5632" y="1"/>
                </a:moveTo>
                <a:cubicBezTo>
                  <a:pt x="4138" y="1"/>
                  <a:pt x="2705" y="66"/>
                  <a:pt x="1649" y="184"/>
                </a:cubicBezTo>
                <a:cubicBezTo>
                  <a:pt x="594" y="302"/>
                  <a:pt x="0" y="460"/>
                  <a:pt x="0" y="626"/>
                </a:cubicBezTo>
                <a:cubicBezTo>
                  <a:pt x="0" y="792"/>
                  <a:pt x="594" y="951"/>
                  <a:pt x="1649" y="1068"/>
                </a:cubicBezTo>
                <a:cubicBezTo>
                  <a:pt x="2705" y="1186"/>
                  <a:pt x="4138" y="1251"/>
                  <a:pt x="5632" y="1251"/>
                </a:cubicBezTo>
                <a:cubicBezTo>
                  <a:pt x="7125" y="1251"/>
                  <a:pt x="8557" y="1186"/>
                  <a:pt x="9613" y="1068"/>
                </a:cubicBezTo>
                <a:cubicBezTo>
                  <a:pt x="10669" y="951"/>
                  <a:pt x="11262" y="792"/>
                  <a:pt x="11262" y="626"/>
                </a:cubicBezTo>
                <a:cubicBezTo>
                  <a:pt x="11262" y="460"/>
                  <a:pt x="10669" y="302"/>
                  <a:pt x="9613" y="184"/>
                </a:cubicBezTo>
                <a:cubicBezTo>
                  <a:pt x="8557" y="66"/>
                  <a:pt x="7125" y="1"/>
                  <a:pt x="5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3">
            <a:extLst>
              <a:ext uri="{FF2B5EF4-FFF2-40B4-BE49-F238E27FC236}">
                <a16:creationId xmlns:a16="http://schemas.microsoft.com/office/drawing/2014/main" id="{64991158-1D1E-A7D9-0C83-5684274E96EC}"/>
              </a:ext>
            </a:extLst>
          </p:cNvPr>
          <p:cNvSpPr/>
          <p:nvPr/>
        </p:nvSpPr>
        <p:spPr>
          <a:xfrm>
            <a:off x="6600062" y="1747365"/>
            <a:ext cx="2101158" cy="2101121"/>
          </a:xfrm>
          <a:custGeom>
            <a:avLst/>
            <a:gdLst/>
            <a:ahLst/>
            <a:cxnLst/>
            <a:rect l="l" t="t" r="r" b="b"/>
            <a:pathLst>
              <a:path w="14667" h="14667" extrusionOk="0">
                <a:moveTo>
                  <a:pt x="7332" y="228"/>
                </a:moveTo>
                <a:cubicBezTo>
                  <a:pt x="11251" y="228"/>
                  <a:pt x="14438" y="3415"/>
                  <a:pt x="14438" y="7334"/>
                </a:cubicBezTo>
                <a:cubicBezTo>
                  <a:pt x="14438" y="11252"/>
                  <a:pt x="11250" y="14439"/>
                  <a:pt x="7332" y="14439"/>
                </a:cubicBezTo>
                <a:cubicBezTo>
                  <a:pt x="3414" y="14439"/>
                  <a:pt x="226" y="11251"/>
                  <a:pt x="226" y="7334"/>
                </a:cubicBezTo>
                <a:cubicBezTo>
                  <a:pt x="226" y="3415"/>
                  <a:pt x="3416" y="228"/>
                  <a:pt x="7332" y="228"/>
                </a:cubicBezTo>
                <a:close/>
                <a:moveTo>
                  <a:pt x="7332" y="1"/>
                </a:moveTo>
                <a:cubicBezTo>
                  <a:pt x="3290" y="1"/>
                  <a:pt x="0" y="3290"/>
                  <a:pt x="0" y="7334"/>
                </a:cubicBezTo>
                <a:cubicBezTo>
                  <a:pt x="0" y="11377"/>
                  <a:pt x="3290" y="14666"/>
                  <a:pt x="7332" y="14666"/>
                </a:cubicBezTo>
                <a:cubicBezTo>
                  <a:pt x="11377" y="14666"/>
                  <a:pt x="14667" y="11377"/>
                  <a:pt x="14666" y="7334"/>
                </a:cubicBezTo>
                <a:cubicBezTo>
                  <a:pt x="14666" y="3290"/>
                  <a:pt x="11376" y="1"/>
                  <a:pt x="73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3">
            <a:extLst>
              <a:ext uri="{FF2B5EF4-FFF2-40B4-BE49-F238E27FC236}">
                <a16:creationId xmlns:a16="http://schemas.microsoft.com/office/drawing/2014/main" id="{657FF2E6-B3AC-7BE3-2005-E64E2D33C097}"/>
              </a:ext>
            </a:extLst>
          </p:cNvPr>
          <p:cNvSpPr/>
          <p:nvPr/>
        </p:nvSpPr>
        <p:spPr>
          <a:xfrm>
            <a:off x="6468981" y="1616571"/>
            <a:ext cx="2363319" cy="2362991"/>
          </a:xfrm>
          <a:custGeom>
            <a:avLst/>
            <a:gdLst/>
            <a:ahLst/>
            <a:cxnLst/>
            <a:rect l="l" t="t" r="r" b="b"/>
            <a:pathLst>
              <a:path w="16497" h="16495" extrusionOk="0">
                <a:moveTo>
                  <a:pt x="8247" y="226"/>
                </a:moveTo>
                <a:cubicBezTo>
                  <a:pt x="12671" y="226"/>
                  <a:pt x="16268" y="3824"/>
                  <a:pt x="16268" y="8247"/>
                </a:cubicBezTo>
                <a:cubicBezTo>
                  <a:pt x="16268" y="12669"/>
                  <a:pt x="12671" y="16267"/>
                  <a:pt x="8247" y="16267"/>
                </a:cubicBezTo>
                <a:cubicBezTo>
                  <a:pt x="3825" y="16267"/>
                  <a:pt x="228" y="12669"/>
                  <a:pt x="228" y="8247"/>
                </a:cubicBezTo>
                <a:cubicBezTo>
                  <a:pt x="228" y="3824"/>
                  <a:pt x="3825" y="226"/>
                  <a:pt x="8247" y="226"/>
                </a:cubicBezTo>
                <a:close/>
                <a:moveTo>
                  <a:pt x="8247" y="0"/>
                </a:moveTo>
                <a:cubicBezTo>
                  <a:pt x="3701" y="0"/>
                  <a:pt x="1" y="3699"/>
                  <a:pt x="1" y="8247"/>
                </a:cubicBezTo>
                <a:cubicBezTo>
                  <a:pt x="1" y="12793"/>
                  <a:pt x="3699" y="16494"/>
                  <a:pt x="8247" y="16494"/>
                </a:cubicBezTo>
                <a:cubicBezTo>
                  <a:pt x="12795" y="16494"/>
                  <a:pt x="16496" y="12793"/>
                  <a:pt x="16494" y="8247"/>
                </a:cubicBezTo>
                <a:cubicBezTo>
                  <a:pt x="16494" y="3700"/>
                  <a:pt x="12795" y="0"/>
                  <a:pt x="8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3">
            <a:extLst>
              <a:ext uri="{FF2B5EF4-FFF2-40B4-BE49-F238E27FC236}">
                <a16:creationId xmlns:a16="http://schemas.microsoft.com/office/drawing/2014/main" id="{CD90F2F3-518C-F7CC-A22B-C75E99F53F0F}"/>
              </a:ext>
            </a:extLst>
          </p:cNvPr>
          <p:cNvSpPr/>
          <p:nvPr/>
        </p:nvSpPr>
        <p:spPr>
          <a:xfrm>
            <a:off x="7027113" y="4372551"/>
            <a:ext cx="59165" cy="66757"/>
          </a:xfrm>
          <a:custGeom>
            <a:avLst/>
            <a:gdLst/>
            <a:ahLst/>
            <a:cxnLst/>
            <a:rect l="l" t="t" r="r" b="b"/>
            <a:pathLst>
              <a:path w="413" h="466" extrusionOk="0">
                <a:moveTo>
                  <a:pt x="171" y="0"/>
                </a:moveTo>
                <a:cubicBezTo>
                  <a:pt x="116" y="21"/>
                  <a:pt x="59" y="42"/>
                  <a:pt x="1" y="67"/>
                </a:cubicBezTo>
                <a:lnTo>
                  <a:pt x="236" y="425"/>
                </a:lnTo>
                <a:cubicBezTo>
                  <a:pt x="253" y="450"/>
                  <a:pt x="282" y="466"/>
                  <a:pt x="311" y="466"/>
                </a:cubicBezTo>
                <a:cubicBezTo>
                  <a:pt x="328" y="466"/>
                  <a:pt x="345" y="461"/>
                  <a:pt x="360" y="451"/>
                </a:cubicBezTo>
                <a:cubicBezTo>
                  <a:pt x="401" y="425"/>
                  <a:pt x="412" y="370"/>
                  <a:pt x="386" y="328"/>
                </a:cubicBezTo>
                <a:lnTo>
                  <a:pt x="1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3">
            <a:extLst>
              <a:ext uri="{FF2B5EF4-FFF2-40B4-BE49-F238E27FC236}">
                <a16:creationId xmlns:a16="http://schemas.microsoft.com/office/drawing/2014/main" id="{D96A8858-28FD-6B13-7EFE-66CBC9DA7223}"/>
              </a:ext>
            </a:extLst>
          </p:cNvPr>
          <p:cNvSpPr/>
          <p:nvPr/>
        </p:nvSpPr>
        <p:spPr>
          <a:xfrm>
            <a:off x="6961358" y="4398624"/>
            <a:ext cx="60168" cy="68762"/>
          </a:xfrm>
          <a:custGeom>
            <a:avLst/>
            <a:gdLst/>
            <a:ahLst/>
            <a:cxnLst/>
            <a:rect l="l" t="t" r="r" b="b"/>
            <a:pathLst>
              <a:path w="420" h="480" extrusionOk="0">
                <a:moveTo>
                  <a:pt x="169" y="0"/>
                </a:moveTo>
                <a:cubicBezTo>
                  <a:pt x="114" y="22"/>
                  <a:pt x="58" y="44"/>
                  <a:pt x="0" y="69"/>
                </a:cubicBezTo>
                <a:lnTo>
                  <a:pt x="244" y="438"/>
                </a:lnTo>
                <a:cubicBezTo>
                  <a:pt x="260" y="464"/>
                  <a:pt x="290" y="479"/>
                  <a:pt x="319" y="479"/>
                </a:cubicBezTo>
                <a:cubicBezTo>
                  <a:pt x="335" y="479"/>
                  <a:pt x="352" y="474"/>
                  <a:pt x="368" y="466"/>
                </a:cubicBezTo>
                <a:cubicBezTo>
                  <a:pt x="409" y="438"/>
                  <a:pt x="420" y="383"/>
                  <a:pt x="393" y="341"/>
                </a:cubicBezTo>
                <a:lnTo>
                  <a:pt x="1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3">
            <a:extLst>
              <a:ext uri="{FF2B5EF4-FFF2-40B4-BE49-F238E27FC236}">
                <a16:creationId xmlns:a16="http://schemas.microsoft.com/office/drawing/2014/main" id="{70057F95-A43B-B3BC-DB8C-D536372E5954}"/>
              </a:ext>
            </a:extLst>
          </p:cNvPr>
          <p:cNvSpPr/>
          <p:nvPr/>
        </p:nvSpPr>
        <p:spPr>
          <a:xfrm>
            <a:off x="6896175" y="4425700"/>
            <a:ext cx="60598" cy="69908"/>
          </a:xfrm>
          <a:custGeom>
            <a:avLst/>
            <a:gdLst/>
            <a:ahLst/>
            <a:cxnLst/>
            <a:rect l="l" t="t" r="r" b="b"/>
            <a:pathLst>
              <a:path w="423" h="488" extrusionOk="0">
                <a:moveTo>
                  <a:pt x="167" y="1"/>
                </a:moveTo>
                <a:cubicBezTo>
                  <a:pt x="112" y="24"/>
                  <a:pt x="55" y="49"/>
                  <a:pt x="0" y="73"/>
                </a:cubicBezTo>
                <a:lnTo>
                  <a:pt x="246" y="447"/>
                </a:lnTo>
                <a:cubicBezTo>
                  <a:pt x="262" y="472"/>
                  <a:pt x="292" y="488"/>
                  <a:pt x="321" y="488"/>
                </a:cubicBezTo>
                <a:cubicBezTo>
                  <a:pt x="338" y="488"/>
                  <a:pt x="354" y="483"/>
                  <a:pt x="369" y="473"/>
                </a:cubicBezTo>
                <a:cubicBezTo>
                  <a:pt x="410" y="447"/>
                  <a:pt x="423" y="391"/>
                  <a:pt x="395" y="350"/>
                </a:cubicBezTo>
                <a:lnTo>
                  <a:pt x="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3">
            <a:extLst>
              <a:ext uri="{FF2B5EF4-FFF2-40B4-BE49-F238E27FC236}">
                <a16:creationId xmlns:a16="http://schemas.microsoft.com/office/drawing/2014/main" id="{1F4D013F-7202-5A34-6121-E674BFC75EDC}"/>
              </a:ext>
            </a:extLst>
          </p:cNvPr>
          <p:cNvSpPr/>
          <p:nvPr/>
        </p:nvSpPr>
        <p:spPr>
          <a:xfrm>
            <a:off x="8214719" y="4372551"/>
            <a:ext cx="59309" cy="66757"/>
          </a:xfrm>
          <a:custGeom>
            <a:avLst/>
            <a:gdLst/>
            <a:ahLst/>
            <a:cxnLst/>
            <a:rect l="l" t="t" r="r" b="b"/>
            <a:pathLst>
              <a:path w="414" h="466" extrusionOk="0">
                <a:moveTo>
                  <a:pt x="243" y="0"/>
                </a:moveTo>
                <a:lnTo>
                  <a:pt x="28" y="328"/>
                </a:lnTo>
                <a:cubicBezTo>
                  <a:pt x="1" y="370"/>
                  <a:pt x="13" y="425"/>
                  <a:pt x="54" y="451"/>
                </a:cubicBezTo>
                <a:cubicBezTo>
                  <a:pt x="69" y="461"/>
                  <a:pt x="86" y="466"/>
                  <a:pt x="102" y="466"/>
                </a:cubicBezTo>
                <a:cubicBezTo>
                  <a:pt x="132" y="466"/>
                  <a:pt x="161" y="450"/>
                  <a:pt x="178" y="425"/>
                </a:cubicBezTo>
                <a:lnTo>
                  <a:pt x="413" y="67"/>
                </a:lnTo>
                <a:cubicBezTo>
                  <a:pt x="354" y="42"/>
                  <a:pt x="296" y="21"/>
                  <a:pt x="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3">
            <a:extLst>
              <a:ext uri="{FF2B5EF4-FFF2-40B4-BE49-F238E27FC236}">
                <a16:creationId xmlns:a16="http://schemas.microsoft.com/office/drawing/2014/main" id="{B68DE2E7-FC83-6C63-A63E-95C34AD5D58A}"/>
              </a:ext>
            </a:extLst>
          </p:cNvPr>
          <p:cNvSpPr/>
          <p:nvPr/>
        </p:nvSpPr>
        <p:spPr>
          <a:xfrm>
            <a:off x="8279614" y="4398624"/>
            <a:ext cx="60311" cy="68762"/>
          </a:xfrm>
          <a:custGeom>
            <a:avLst/>
            <a:gdLst/>
            <a:ahLst/>
            <a:cxnLst/>
            <a:rect l="l" t="t" r="r" b="b"/>
            <a:pathLst>
              <a:path w="421" h="480" extrusionOk="0">
                <a:moveTo>
                  <a:pt x="252" y="0"/>
                </a:moveTo>
                <a:lnTo>
                  <a:pt x="28" y="341"/>
                </a:lnTo>
                <a:cubicBezTo>
                  <a:pt x="1" y="383"/>
                  <a:pt x="12" y="438"/>
                  <a:pt x="53" y="466"/>
                </a:cubicBezTo>
                <a:cubicBezTo>
                  <a:pt x="68" y="474"/>
                  <a:pt x="85" y="479"/>
                  <a:pt x="102" y="479"/>
                </a:cubicBezTo>
                <a:cubicBezTo>
                  <a:pt x="131" y="479"/>
                  <a:pt x="161" y="464"/>
                  <a:pt x="177" y="438"/>
                </a:cubicBezTo>
                <a:lnTo>
                  <a:pt x="420" y="69"/>
                </a:lnTo>
                <a:cubicBezTo>
                  <a:pt x="363" y="44"/>
                  <a:pt x="307" y="22"/>
                  <a:pt x="2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3">
            <a:extLst>
              <a:ext uri="{FF2B5EF4-FFF2-40B4-BE49-F238E27FC236}">
                <a16:creationId xmlns:a16="http://schemas.microsoft.com/office/drawing/2014/main" id="{F0BF7A37-D2D2-A9DD-9731-5CA68DCB7BC2}"/>
              </a:ext>
            </a:extLst>
          </p:cNvPr>
          <p:cNvSpPr/>
          <p:nvPr/>
        </p:nvSpPr>
        <p:spPr>
          <a:xfrm>
            <a:off x="8344367" y="4425843"/>
            <a:ext cx="60598" cy="69765"/>
          </a:xfrm>
          <a:custGeom>
            <a:avLst/>
            <a:gdLst/>
            <a:ahLst/>
            <a:cxnLst/>
            <a:rect l="l" t="t" r="r" b="b"/>
            <a:pathLst>
              <a:path w="423" h="487" extrusionOk="0">
                <a:moveTo>
                  <a:pt x="256" y="1"/>
                </a:moveTo>
                <a:lnTo>
                  <a:pt x="27" y="349"/>
                </a:lnTo>
                <a:cubicBezTo>
                  <a:pt x="0" y="390"/>
                  <a:pt x="11" y="446"/>
                  <a:pt x="52" y="472"/>
                </a:cubicBezTo>
                <a:cubicBezTo>
                  <a:pt x="68" y="482"/>
                  <a:pt x="85" y="487"/>
                  <a:pt x="101" y="487"/>
                </a:cubicBezTo>
                <a:cubicBezTo>
                  <a:pt x="131" y="487"/>
                  <a:pt x="160" y="471"/>
                  <a:pt x="177" y="446"/>
                </a:cubicBezTo>
                <a:lnTo>
                  <a:pt x="423" y="73"/>
                </a:lnTo>
                <a:cubicBezTo>
                  <a:pt x="368" y="49"/>
                  <a:pt x="311" y="25"/>
                  <a:pt x="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3">
            <a:extLst>
              <a:ext uri="{FF2B5EF4-FFF2-40B4-BE49-F238E27FC236}">
                <a16:creationId xmlns:a16="http://schemas.microsoft.com/office/drawing/2014/main" id="{6D12137F-E431-412F-D8FA-8649F122B370}"/>
              </a:ext>
            </a:extLst>
          </p:cNvPr>
          <p:cNvSpPr txBox="1"/>
          <p:nvPr/>
        </p:nvSpPr>
        <p:spPr>
          <a:xfrm>
            <a:off x="317379" y="1446271"/>
            <a:ext cx="5193784" cy="297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Processes a folder of .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hpf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EMG files to extract UTC start times.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Uses regular expressions to find &lt;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StartTime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&gt; tags in     file metadata.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Stores each filename and its timestamp in a summary .csv.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timestamps support time-based alignment with motion capture data.</a:t>
            </a:r>
          </a:p>
        </p:txBody>
      </p:sp>
      <p:sp>
        <p:nvSpPr>
          <p:cNvPr id="930" name="Google Shape;930;p23">
            <a:extLst>
              <a:ext uri="{FF2B5EF4-FFF2-40B4-BE49-F238E27FC236}">
                <a16:creationId xmlns:a16="http://schemas.microsoft.com/office/drawing/2014/main" id="{3F5F146D-CF9A-B883-1449-E8EFEA554355}"/>
              </a:ext>
            </a:extLst>
          </p:cNvPr>
          <p:cNvSpPr txBox="1"/>
          <p:nvPr/>
        </p:nvSpPr>
        <p:spPr>
          <a:xfrm>
            <a:off x="317378" y="1014605"/>
            <a:ext cx="425462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156082"/>
                </a:solidFill>
                <a:latin typeface="Fira Sans"/>
                <a:ea typeface="Fira Sans"/>
                <a:cs typeface="Fira Sans"/>
                <a:sym typeface="Fira Sans"/>
              </a:rPr>
              <a:t>Python Script for UTC Timestamps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617954-09DC-04F2-79AB-C7C7795E0F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pSp>
        <p:nvGrpSpPr>
          <p:cNvPr id="4" name="Google Shape;1939;p35">
            <a:extLst>
              <a:ext uri="{FF2B5EF4-FFF2-40B4-BE49-F238E27FC236}">
                <a16:creationId xmlns:a16="http://schemas.microsoft.com/office/drawing/2014/main" id="{6B4B9247-49F8-6166-E5D0-F8758D62A709}"/>
              </a:ext>
            </a:extLst>
          </p:cNvPr>
          <p:cNvGrpSpPr/>
          <p:nvPr/>
        </p:nvGrpSpPr>
        <p:grpSpPr>
          <a:xfrm>
            <a:off x="6882189" y="1304285"/>
            <a:ext cx="2255518" cy="2793175"/>
            <a:chOff x="5435932" y="1499675"/>
            <a:chExt cx="1393214" cy="1842586"/>
          </a:xfrm>
        </p:grpSpPr>
        <p:sp>
          <p:nvSpPr>
            <p:cNvPr id="56" name="Google Shape;1954;p35">
              <a:extLst>
                <a:ext uri="{FF2B5EF4-FFF2-40B4-BE49-F238E27FC236}">
                  <a16:creationId xmlns:a16="http://schemas.microsoft.com/office/drawing/2014/main" id="{4318C801-B301-2AA4-E62B-8277E41626B8}"/>
                </a:ext>
              </a:extLst>
            </p:cNvPr>
            <p:cNvSpPr/>
            <p:nvPr/>
          </p:nvSpPr>
          <p:spPr>
            <a:xfrm>
              <a:off x="5643260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3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3" y="3387"/>
                    <a:pt x="28" y="3387"/>
                  </a:cubicBezTo>
                  <a:cubicBezTo>
                    <a:pt x="44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4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55;p35">
              <a:extLst>
                <a:ext uri="{FF2B5EF4-FFF2-40B4-BE49-F238E27FC236}">
                  <a16:creationId xmlns:a16="http://schemas.microsoft.com/office/drawing/2014/main" id="{641ABAF0-C0ED-95C5-B869-7D1E6C44210E}"/>
                </a:ext>
              </a:extLst>
            </p:cNvPr>
            <p:cNvSpPr/>
            <p:nvPr/>
          </p:nvSpPr>
          <p:spPr>
            <a:xfrm>
              <a:off x="567630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1" y="3387"/>
                    <a:pt x="27" y="3387"/>
                  </a:cubicBezTo>
                  <a:cubicBezTo>
                    <a:pt x="42" y="3387"/>
                    <a:pt x="53" y="3373"/>
                    <a:pt x="53" y="3359"/>
                  </a:cubicBezTo>
                  <a:lnTo>
                    <a:pt x="53" y="27"/>
                  </a:lnTo>
                  <a:cubicBezTo>
                    <a:pt x="53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56;p35">
              <a:extLst>
                <a:ext uri="{FF2B5EF4-FFF2-40B4-BE49-F238E27FC236}">
                  <a16:creationId xmlns:a16="http://schemas.microsoft.com/office/drawing/2014/main" id="{13DAA75C-F583-DD5F-A674-25E9CEFF7A20}"/>
                </a:ext>
              </a:extLst>
            </p:cNvPr>
            <p:cNvSpPr/>
            <p:nvPr/>
          </p:nvSpPr>
          <p:spPr>
            <a:xfrm>
              <a:off x="5709200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7" y="3387"/>
                  </a:cubicBezTo>
                  <a:cubicBezTo>
                    <a:pt x="42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57;p35">
              <a:extLst>
                <a:ext uri="{FF2B5EF4-FFF2-40B4-BE49-F238E27FC236}">
                  <a16:creationId xmlns:a16="http://schemas.microsoft.com/office/drawing/2014/main" id="{422973C1-2B02-47DE-E88C-85CC90797B4F}"/>
                </a:ext>
              </a:extLst>
            </p:cNvPr>
            <p:cNvSpPr/>
            <p:nvPr/>
          </p:nvSpPr>
          <p:spPr>
            <a:xfrm>
              <a:off x="5742090" y="2249340"/>
              <a:ext cx="4438" cy="268437"/>
            </a:xfrm>
            <a:custGeom>
              <a:avLst/>
              <a:gdLst/>
              <a:ahLst/>
              <a:cxnLst/>
              <a:rect l="l" t="t" r="r" b="b"/>
              <a:pathLst>
                <a:path w="56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2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58;p35">
              <a:extLst>
                <a:ext uri="{FF2B5EF4-FFF2-40B4-BE49-F238E27FC236}">
                  <a16:creationId xmlns:a16="http://schemas.microsoft.com/office/drawing/2014/main" id="{2AD40B31-2530-4024-4A37-A44DF5C3C870}"/>
                </a:ext>
              </a:extLst>
            </p:cNvPr>
            <p:cNvSpPr/>
            <p:nvPr/>
          </p:nvSpPr>
          <p:spPr>
            <a:xfrm>
              <a:off x="577505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3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3" y="3387"/>
                    <a:pt x="28" y="3387"/>
                  </a:cubicBezTo>
                  <a:cubicBezTo>
                    <a:pt x="41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59;p35">
              <a:extLst>
                <a:ext uri="{FF2B5EF4-FFF2-40B4-BE49-F238E27FC236}">
                  <a16:creationId xmlns:a16="http://schemas.microsoft.com/office/drawing/2014/main" id="{2E7FD6D6-7065-B639-69AB-6BAA200DBBBD}"/>
                </a:ext>
              </a:extLst>
            </p:cNvPr>
            <p:cNvSpPr/>
            <p:nvPr/>
          </p:nvSpPr>
          <p:spPr>
            <a:xfrm>
              <a:off x="580802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2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60;p35">
              <a:extLst>
                <a:ext uri="{FF2B5EF4-FFF2-40B4-BE49-F238E27FC236}">
                  <a16:creationId xmlns:a16="http://schemas.microsoft.com/office/drawing/2014/main" id="{E72CCA47-3A13-0F8D-29A5-E24022CEFE4A}"/>
                </a:ext>
              </a:extLst>
            </p:cNvPr>
            <p:cNvSpPr/>
            <p:nvPr/>
          </p:nvSpPr>
          <p:spPr>
            <a:xfrm>
              <a:off x="584091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7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1" y="3387"/>
                    <a:pt x="27" y="3387"/>
                  </a:cubicBezTo>
                  <a:cubicBezTo>
                    <a:pt x="42" y="3387"/>
                    <a:pt x="54" y="3373"/>
                    <a:pt x="53" y="3359"/>
                  </a:cubicBezTo>
                  <a:lnTo>
                    <a:pt x="53" y="27"/>
                  </a:lnTo>
                  <a:cubicBezTo>
                    <a:pt x="53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61;p35">
              <a:extLst>
                <a:ext uri="{FF2B5EF4-FFF2-40B4-BE49-F238E27FC236}">
                  <a16:creationId xmlns:a16="http://schemas.microsoft.com/office/drawing/2014/main" id="{BF6FDF79-419E-3314-9614-DB97EEAF9686}"/>
                </a:ext>
              </a:extLst>
            </p:cNvPr>
            <p:cNvSpPr/>
            <p:nvPr/>
          </p:nvSpPr>
          <p:spPr>
            <a:xfrm>
              <a:off x="5873810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2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962;p35">
              <a:extLst>
                <a:ext uri="{FF2B5EF4-FFF2-40B4-BE49-F238E27FC236}">
                  <a16:creationId xmlns:a16="http://schemas.microsoft.com/office/drawing/2014/main" id="{6E569A85-3D17-AB1B-6EDC-5C9827A50F08}"/>
                </a:ext>
              </a:extLst>
            </p:cNvPr>
            <p:cNvSpPr/>
            <p:nvPr/>
          </p:nvSpPr>
          <p:spPr>
            <a:xfrm>
              <a:off x="5906700" y="2249340"/>
              <a:ext cx="4438" cy="268437"/>
            </a:xfrm>
            <a:custGeom>
              <a:avLst/>
              <a:gdLst/>
              <a:ahLst/>
              <a:cxnLst/>
              <a:rect l="l" t="t" r="r" b="b"/>
              <a:pathLst>
                <a:path w="56" h="3387" extrusionOk="0">
                  <a:moveTo>
                    <a:pt x="28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8" y="3387"/>
                  </a:cubicBezTo>
                  <a:cubicBezTo>
                    <a:pt x="43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963;p35">
              <a:extLst>
                <a:ext uri="{FF2B5EF4-FFF2-40B4-BE49-F238E27FC236}">
                  <a16:creationId xmlns:a16="http://schemas.microsoft.com/office/drawing/2014/main" id="{00718411-99E6-D5E5-F17E-8AC5BFD3A62A}"/>
                </a:ext>
              </a:extLst>
            </p:cNvPr>
            <p:cNvSpPr/>
            <p:nvPr/>
          </p:nvSpPr>
          <p:spPr>
            <a:xfrm>
              <a:off x="5939670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8" y="3387"/>
                  </a:cubicBezTo>
                  <a:cubicBezTo>
                    <a:pt x="43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964;p35">
              <a:extLst>
                <a:ext uri="{FF2B5EF4-FFF2-40B4-BE49-F238E27FC236}">
                  <a16:creationId xmlns:a16="http://schemas.microsoft.com/office/drawing/2014/main" id="{A4B570F9-D5CA-3DDE-5DDC-2978C8645122}"/>
                </a:ext>
              </a:extLst>
            </p:cNvPr>
            <p:cNvSpPr/>
            <p:nvPr/>
          </p:nvSpPr>
          <p:spPr>
            <a:xfrm>
              <a:off x="597263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3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965;p35">
              <a:extLst>
                <a:ext uri="{FF2B5EF4-FFF2-40B4-BE49-F238E27FC236}">
                  <a16:creationId xmlns:a16="http://schemas.microsoft.com/office/drawing/2014/main" id="{6E46718A-64C2-1E3C-DB95-4CB216DC9A57}"/>
                </a:ext>
              </a:extLst>
            </p:cNvPr>
            <p:cNvSpPr/>
            <p:nvPr/>
          </p:nvSpPr>
          <p:spPr>
            <a:xfrm>
              <a:off x="600560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1" y="3387"/>
                    <a:pt x="27" y="3387"/>
                  </a:cubicBezTo>
                  <a:cubicBezTo>
                    <a:pt x="42" y="3387"/>
                    <a:pt x="53" y="3373"/>
                    <a:pt x="53" y="3359"/>
                  </a:cubicBezTo>
                  <a:lnTo>
                    <a:pt x="53" y="27"/>
                  </a:lnTo>
                  <a:cubicBezTo>
                    <a:pt x="53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966;p35">
              <a:extLst>
                <a:ext uri="{FF2B5EF4-FFF2-40B4-BE49-F238E27FC236}">
                  <a16:creationId xmlns:a16="http://schemas.microsoft.com/office/drawing/2014/main" id="{9D52D3FD-B8E5-945D-8C5A-E69E21F25311}"/>
                </a:ext>
              </a:extLst>
            </p:cNvPr>
            <p:cNvSpPr/>
            <p:nvPr/>
          </p:nvSpPr>
          <p:spPr>
            <a:xfrm>
              <a:off x="603849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2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967;p35">
              <a:extLst>
                <a:ext uri="{FF2B5EF4-FFF2-40B4-BE49-F238E27FC236}">
                  <a16:creationId xmlns:a16="http://schemas.microsoft.com/office/drawing/2014/main" id="{6FCE63F4-F1C4-9008-D15A-BF00DC5E3A10}"/>
                </a:ext>
              </a:extLst>
            </p:cNvPr>
            <p:cNvSpPr/>
            <p:nvPr/>
          </p:nvSpPr>
          <p:spPr>
            <a:xfrm>
              <a:off x="607146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1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1" y="3387"/>
                    <a:pt x="28" y="3387"/>
                  </a:cubicBezTo>
                  <a:cubicBezTo>
                    <a:pt x="41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968;p35">
              <a:extLst>
                <a:ext uri="{FF2B5EF4-FFF2-40B4-BE49-F238E27FC236}">
                  <a16:creationId xmlns:a16="http://schemas.microsoft.com/office/drawing/2014/main" id="{37638CE2-909A-77E4-15E0-CFBE04DB9BE8}"/>
                </a:ext>
              </a:extLst>
            </p:cNvPr>
            <p:cNvSpPr/>
            <p:nvPr/>
          </p:nvSpPr>
          <p:spPr>
            <a:xfrm>
              <a:off x="6104438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7" y="3387"/>
                  </a:cubicBezTo>
                  <a:cubicBezTo>
                    <a:pt x="41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969;p35">
              <a:extLst>
                <a:ext uri="{FF2B5EF4-FFF2-40B4-BE49-F238E27FC236}">
                  <a16:creationId xmlns:a16="http://schemas.microsoft.com/office/drawing/2014/main" id="{DFAC473E-B415-7F6E-4511-C57F8298E621}"/>
                </a:ext>
              </a:extLst>
            </p:cNvPr>
            <p:cNvSpPr/>
            <p:nvPr/>
          </p:nvSpPr>
          <p:spPr>
            <a:xfrm>
              <a:off x="6137249" y="2249340"/>
              <a:ext cx="4438" cy="268437"/>
            </a:xfrm>
            <a:custGeom>
              <a:avLst/>
              <a:gdLst/>
              <a:ahLst/>
              <a:cxnLst/>
              <a:rect l="l" t="t" r="r" b="b"/>
              <a:pathLst>
                <a:path w="56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3" y="3387"/>
                    <a:pt x="55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970;p35">
              <a:extLst>
                <a:ext uri="{FF2B5EF4-FFF2-40B4-BE49-F238E27FC236}">
                  <a16:creationId xmlns:a16="http://schemas.microsoft.com/office/drawing/2014/main" id="{CE8D1B9F-195A-5BF2-992B-BC539DA58D20}"/>
                </a:ext>
              </a:extLst>
            </p:cNvPr>
            <p:cNvSpPr/>
            <p:nvPr/>
          </p:nvSpPr>
          <p:spPr>
            <a:xfrm>
              <a:off x="617021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7" y="3387"/>
                  </a:cubicBezTo>
                  <a:cubicBezTo>
                    <a:pt x="42" y="3387"/>
                    <a:pt x="53" y="3373"/>
                    <a:pt x="53" y="3359"/>
                  </a:cubicBezTo>
                  <a:lnTo>
                    <a:pt x="53" y="27"/>
                  </a:lnTo>
                  <a:cubicBezTo>
                    <a:pt x="53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971;p35">
              <a:extLst>
                <a:ext uri="{FF2B5EF4-FFF2-40B4-BE49-F238E27FC236}">
                  <a16:creationId xmlns:a16="http://schemas.microsoft.com/office/drawing/2014/main" id="{5CABFC49-531A-4B3F-FC38-FC4C669503E7}"/>
                </a:ext>
              </a:extLst>
            </p:cNvPr>
            <p:cNvSpPr/>
            <p:nvPr/>
          </p:nvSpPr>
          <p:spPr>
            <a:xfrm>
              <a:off x="620310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3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972;p35">
              <a:extLst>
                <a:ext uri="{FF2B5EF4-FFF2-40B4-BE49-F238E27FC236}">
                  <a16:creationId xmlns:a16="http://schemas.microsoft.com/office/drawing/2014/main" id="{7FA59D8D-424D-0990-748C-5EFB4131D593}"/>
                </a:ext>
              </a:extLst>
            </p:cNvPr>
            <p:cNvSpPr/>
            <p:nvPr/>
          </p:nvSpPr>
          <p:spPr>
            <a:xfrm>
              <a:off x="623607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8" y="3387"/>
                  </a:cubicBezTo>
                  <a:cubicBezTo>
                    <a:pt x="43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973;p35">
              <a:extLst>
                <a:ext uri="{FF2B5EF4-FFF2-40B4-BE49-F238E27FC236}">
                  <a16:creationId xmlns:a16="http://schemas.microsoft.com/office/drawing/2014/main" id="{6D231242-E847-19ED-B6DA-E74A7AEE2E5A}"/>
                </a:ext>
              </a:extLst>
            </p:cNvPr>
            <p:cNvSpPr/>
            <p:nvPr/>
          </p:nvSpPr>
          <p:spPr>
            <a:xfrm>
              <a:off x="6269049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7" y="3387"/>
                  </a:cubicBezTo>
                  <a:cubicBezTo>
                    <a:pt x="42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974;p35">
              <a:extLst>
                <a:ext uri="{FF2B5EF4-FFF2-40B4-BE49-F238E27FC236}">
                  <a16:creationId xmlns:a16="http://schemas.microsoft.com/office/drawing/2014/main" id="{4B3AAE5F-A8BE-5E0C-5DB8-C5EAE6C306C8}"/>
                </a:ext>
              </a:extLst>
            </p:cNvPr>
            <p:cNvSpPr/>
            <p:nvPr/>
          </p:nvSpPr>
          <p:spPr>
            <a:xfrm>
              <a:off x="630193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2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2" y="3387"/>
                    <a:pt x="28" y="3387"/>
                  </a:cubicBezTo>
                  <a:cubicBezTo>
                    <a:pt x="42" y="3387"/>
                    <a:pt x="54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975;p35">
              <a:extLst>
                <a:ext uri="{FF2B5EF4-FFF2-40B4-BE49-F238E27FC236}">
                  <a16:creationId xmlns:a16="http://schemas.microsoft.com/office/drawing/2014/main" id="{617B9475-54DC-34B8-A2C5-D24BB3EE1556}"/>
                </a:ext>
              </a:extLst>
            </p:cNvPr>
            <p:cNvSpPr/>
            <p:nvPr/>
          </p:nvSpPr>
          <p:spPr>
            <a:xfrm>
              <a:off x="633490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7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7" y="3387"/>
                  </a:cubicBezTo>
                  <a:cubicBezTo>
                    <a:pt x="41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976;p35">
              <a:extLst>
                <a:ext uri="{FF2B5EF4-FFF2-40B4-BE49-F238E27FC236}">
                  <a16:creationId xmlns:a16="http://schemas.microsoft.com/office/drawing/2014/main" id="{035A4E76-43DA-0705-2F23-072564171612}"/>
                </a:ext>
              </a:extLst>
            </p:cNvPr>
            <p:cNvSpPr/>
            <p:nvPr/>
          </p:nvSpPr>
          <p:spPr>
            <a:xfrm>
              <a:off x="6367799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3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3" y="3387"/>
                    <a:pt x="28" y="3387"/>
                  </a:cubicBezTo>
                  <a:cubicBezTo>
                    <a:pt x="42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4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977;p35">
              <a:extLst>
                <a:ext uri="{FF2B5EF4-FFF2-40B4-BE49-F238E27FC236}">
                  <a16:creationId xmlns:a16="http://schemas.microsoft.com/office/drawing/2014/main" id="{B9E81F4D-E9AD-E240-87EE-67EB65E65360}"/>
                </a:ext>
              </a:extLst>
            </p:cNvPr>
            <p:cNvSpPr/>
            <p:nvPr/>
          </p:nvSpPr>
          <p:spPr>
            <a:xfrm>
              <a:off x="6400689" y="2249340"/>
              <a:ext cx="4438" cy="268437"/>
            </a:xfrm>
            <a:custGeom>
              <a:avLst/>
              <a:gdLst/>
              <a:ahLst/>
              <a:cxnLst/>
              <a:rect l="l" t="t" r="r" b="b"/>
              <a:pathLst>
                <a:path w="56" h="3387" extrusionOk="0">
                  <a:moveTo>
                    <a:pt x="28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8" y="3387"/>
                  </a:cubicBezTo>
                  <a:cubicBezTo>
                    <a:pt x="43" y="3387"/>
                    <a:pt x="55" y="3373"/>
                    <a:pt x="54" y="3359"/>
                  </a:cubicBezTo>
                  <a:lnTo>
                    <a:pt x="54" y="27"/>
                  </a:lnTo>
                  <a:cubicBezTo>
                    <a:pt x="54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982;p35">
              <a:extLst>
                <a:ext uri="{FF2B5EF4-FFF2-40B4-BE49-F238E27FC236}">
                  <a16:creationId xmlns:a16="http://schemas.microsoft.com/office/drawing/2014/main" id="{C7AE3186-BDC3-763A-69F2-7AA618B07178}"/>
                </a:ext>
              </a:extLst>
            </p:cNvPr>
            <p:cNvSpPr/>
            <p:nvPr/>
          </p:nvSpPr>
          <p:spPr>
            <a:xfrm>
              <a:off x="6565458" y="2249340"/>
              <a:ext cx="4280" cy="268437"/>
            </a:xfrm>
            <a:custGeom>
              <a:avLst/>
              <a:gdLst/>
              <a:ahLst/>
              <a:cxnLst/>
              <a:rect l="l" t="t" r="r" b="b"/>
              <a:pathLst>
                <a:path w="54" h="3387" extrusionOk="0">
                  <a:moveTo>
                    <a:pt x="27" y="1"/>
                  </a:moveTo>
                  <a:cubicBezTo>
                    <a:pt x="12" y="1"/>
                    <a:pt x="0" y="12"/>
                    <a:pt x="0" y="27"/>
                  </a:cubicBezTo>
                  <a:lnTo>
                    <a:pt x="0" y="3359"/>
                  </a:lnTo>
                  <a:cubicBezTo>
                    <a:pt x="0" y="3374"/>
                    <a:pt x="12" y="3387"/>
                    <a:pt x="27" y="3387"/>
                  </a:cubicBezTo>
                  <a:cubicBezTo>
                    <a:pt x="42" y="3387"/>
                    <a:pt x="53" y="3373"/>
                    <a:pt x="53" y="3359"/>
                  </a:cubicBezTo>
                  <a:lnTo>
                    <a:pt x="53" y="27"/>
                  </a:lnTo>
                  <a:cubicBezTo>
                    <a:pt x="53" y="12"/>
                    <a:pt x="4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985;p35">
              <a:extLst>
                <a:ext uri="{FF2B5EF4-FFF2-40B4-BE49-F238E27FC236}">
                  <a16:creationId xmlns:a16="http://schemas.microsoft.com/office/drawing/2014/main" id="{D75D9FC0-B6B4-A344-5E07-4FCFC11AD3A1}"/>
                </a:ext>
              </a:extLst>
            </p:cNvPr>
            <p:cNvSpPr/>
            <p:nvPr/>
          </p:nvSpPr>
          <p:spPr>
            <a:xfrm>
              <a:off x="6664208" y="2249340"/>
              <a:ext cx="4359" cy="268437"/>
            </a:xfrm>
            <a:custGeom>
              <a:avLst/>
              <a:gdLst/>
              <a:ahLst/>
              <a:cxnLst/>
              <a:rect l="l" t="t" r="r" b="b"/>
              <a:pathLst>
                <a:path w="55" h="3387" extrusionOk="0">
                  <a:moveTo>
                    <a:pt x="28" y="1"/>
                  </a:moveTo>
                  <a:cubicBezTo>
                    <a:pt x="13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3" y="3387"/>
                    <a:pt x="28" y="3387"/>
                  </a:cubicBezTo>
                  <a:cubicBezTo>
                    <a:pt x="41" y="3387"/>
                    <a:pt x="55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3" y="1"/>
                    <a:pt x="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986;p35">
              <a:extLst>
                <a:ext uri="{FF2B5EF4-FFF2-40B4-BE49-F238E27FC236}">
                  <a16:creationId xmlns:a16="http://schemas.microsoft.com/office/drawing/2014/main" id="{2341E40B-577F-8F6C-3A6D-BDA78E959CC9}"/>
                </a:ext>
              </a:extLst>
            </p:cNvPr>
            <p:cNvSpPr/>
            <p:nvPr/>
          </p:nvSpPr>
          <p:spPr>
            <a:xfrm>
              <a:off x="6697019" y="2249340"/>
              <a:ext cx="4518" cy="268437"/>
            </a:xfrm>
            <a:custGeom>
              <a:avLst/>
              <a:gdLst/>
              <a:ahLst/>
              <a:cxnLst/>
              <a:rect l="l" t="t" r="r" b="b"/>
              <a:pathLst>
                <a:path w="57" h="3387" extrusionOk="0">
                  <a:moveTo>
                    <a:pt x="29" y="1"/>
                  </a:moveTo>
                  <a:cubicBezTo>
                    <a:pt x="13" y="1"/>
                    <a:pt x="1" y="12"/>
                    <a:pt x="1" y="27"/>
                  </a:cubicBezTo>
                  <a:lnTo>
                    <a:pt x="1" y="3359"/>
                  </a:lnTo>
                  <a:cubicBezTo>
                    <a:pt x="1" y="3374"/>
                    <a:pt x="13" y="3387"/>
                    <a:pt x="29" y="3387"/>
                  </a:cubicBezTo>
                  <a:cubicBezTo>
                    <a:pt x="44" y="3387"/>
                    <a:pt x="56" y="3373"/>
                    <a:pt x="55" y="3359"/>
                  </a:cubicBezTo>
                  <a:lnTo>
                    <a:pt x="55" y="27"/>
                  </a:lnTo>
                  <a:cubicBezTo>
                    <a:pt x="55" y="12"/>
                    <a:pt x="44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987;p35">
              <a:extLst>
                <a:ext uri="{FF2B5EF4-FFF2-40B4-BE49-F238E27FC236}">
                  <a16:creationId xmlns:a16="http://schemas.microsoft.com/office/drawing/2014/main" id="{FC92A573-55C0-5581-33C9-8A97D6F973A8}"/>
                </a:ext>
              </a:extLst>
            </p:cNvPr>
            <p:cNvSpPr/>
            <p:nvPr/>
          </p:nvSpPr>
          <p:spPr>
            <a:xfrm>
              <a:off x="5435932" y="2647671"/>
              <a:ext cx="93917" cy="20210"/>
            </a:xfrm>
            <a:custGeom>
              <a:avLst/>
              <a:gdLst/>
              <a:ahLst/>
              <a:cxnLst/>
              <a:rect l="l" t="t" r="r" b="b"/>
              <a:pathLst>
                <a:path w="1185" h="255" extrusionOk="0">
                  <a:moveTo>
                    <a:pt x="621" y="1"/>
                  </a:moveTo>
                  <a:cubicBezTo>
                    <a:pt x="614" y="1"/>
                    <a:pt x="606" y="4"/>
                    <a:pt x="601" y="9"/>
                  </a:cubicBezTo>
                  <a:cubicBezTo>
                    <a:pt x="438" y="174"/>
                    <a:pt x="233" y="200"/>
                    <a:pt x="120" y="200"/>
                  </a:cubicBezTo>
                  <a:cubicBezTo>
                    <a:pt x="67" y="200"/>
                    <a:pt x="34" y="194"/>
                    <a:pt x="33" y="194"/>
                  </a:cubicBezTo>
                  <a:cubicBezTo>
                    <a:pt x="32" y="194"/>
                    <a:pt x="31" y="194"/>
                    <a:pt x="30" y="194"/>
                  </a:cubicBezTo>
                  <a:cubicBezTo>
                    <a:pt x="17" y="194"/>
                    <a:pt x="5" y="203"/>
                    <a:pt x="2" y="216"/>
                  </a:cubicBezTo>
                  <a:cubicBezTo>
                    <a:pt x="0" y="230"/>
                    <a:pt x="11" y="244"/>
                    <a:pt x="25" y="246"/>
                  </a:cubicBezTo>
                  <a:cubicBezTo>
                    <a:pt x="30" y="248"/>
                    <a:pt x="67" y="254"/>
                    <a:pt x="124" y="254"/>
                  </a:cubicBezTo>
                  <a:cubicBezTo>
                    <a:pt x="243" y="254"/>
                    <a:pt x="447" y="228"/>
                    <a:pt x="620" y="65"/>
                  </a:cubicBezTo>
                  <a:cubicBezTo>
                    <a:pt x="677" y="117"/>
                    <a:pt x="851" y="253"/>
                    <a:pt x="1158" y="253"/>
                  </a:cubicBezTo>
                  <a:cubicBezTo>
                    <a:pt x="1173" y="253"/>
                    <a:pt x="1184" y="241"/>
                    <a:pt x="1184" y="226"/>
                  </a:cubicBezTo>
                  <a:cubicBezTo>
                    <a:pt x="1184" y="211"/>
                    <a:pt x="1173" y="199"/>
                    <a:pt x="1158" y="199"/>
                  </a:cubicBezTo>
                  <a:cubicBezTo>
                    <a:pt x="811" y="199"/>
                    <a:pt x="642" y="11"/>
                    <a:pt x="641" y="10"/>
                  </a:cubicBezTo>
                  <a:cubicBezTo>
                    <a:pt x="636" y="5"/>
                    <a:pt x="630" y="1"/>
                    <a:pt x="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988;p35">
              <a:extLst>
                <a:ext uri="{FF2B5EF4-FFF2-40B4-BE49-F238E27FC236}">
                  <a16:creationId xmlns:a16="http://schemas.microsoft.com/office/drawing/2014/main" id="{3586CFA2-62CD-D96B-E39A-F8F415FB8A9A}"/>
                </a:ext>
              </a:extLst>
            </p:cNvPr>
            <p:cNvSpPr/>
            <p:nvPr/>
          </p:nvSpPr>
          <p:spPr>
            <a:xfrm>
              <a:off x="5525410" y="2647671"/>
              <a:ext cx="93996" cy="20210"/>
            </a:xfrm>
            <a:custGeom>
              <a:avLst/>
              <a:gdLst/>
              <a:ahLst/>
              <a:cxnLst/>
              <a:rect l="l" t="t" r="r" b="b"/>
              <a:pathLst>
                <a:path w="1186" h="255" extrusionOk="0">
                  <a:moveTo>
                    <a:pt x="623" y="1"/>
                  </a:moveTo>
                  <a:cubicBezTo>
                    <a:pt x="616" y="1"/>
                    <a:pt x="608" y="4"/>
                    <a:pt x="603" y="9"/>
                  </a:cubicBezTo>
                  <a:cubicBezTo>
                    <a:pt x="439" y="174"/>
                    <a:pt x="235" y="200"/>
                    <a:pt x="121" y="200"/>
                  </a:cubicBezTo>
                  <a:cubicBezTo>
                    <a:pt x="69" y="200"/>
                    <a:pt x="36" y="194"/>
                    <a:pt x="35" y="194"/>
                  </a:cubicBezTo>
                  <a:cubicBezTo>
                    <a:pt x="33" y="194"/>
                    <a:pt x="32" y="194"/>
                    <a:pt x="31" y="194"/>
                  </a:cubicBezTo>
                  <a:cubicBezTo>
                    <a:pt x="17" y="194"/>
                    <a:pt x="6" y="203"/>
                    <a:pt x="3" y="216"/>
                  </a:cubicBezTo>
                  <a:cubicBezTo>
                    <a:pt x="1" y="230"/>
                    <a:pt x="11" y="244"/>
                    <a:pt x="24" y="246"/>
                  </a:cubicBezTo>
                  <a:cubicBezTo>
                    <a:pt x="30" y="248"/>
                    <a:pt x="67" y="254"/>
                    <a:pt x="125" y="254"/>
                  </a:cubicBezTo>
                  <a:cubicBezTo>
                    <a:pt x="243" y="254"/>
                    <a:pt x="448" y="228"/>
                    <a:pt x="622" y="65"/>
                  </a:cubicBezTo>
                  <a:cubicBezTo>
                    <a:pt x="678" y="117"/>
                    <a:pt x="852" y="253"/>
                    <a:pt x="1159" y="253"/>
                  </a:cubicBezTo>
                  <a:cubicBezTo>
                    <a:pt x="1174" y="253"/>
                    <a:pt x="1186" y="241"/>
                    <a:pt x="1186" y="226"/>
                  </a:cubicBezTo>
                  <a:cubicBezTo>
                    <a:pt x="1186" y="211"/>
                    <a:pt x="1174" y="199"/>
                    <a:pt x="1159" y="199"/>
                  </a:cubicBezTo>
                  <a:cubicBezTo>
                    <a:pt x="812" y="199"/>
                    <a:pt x="643" y="11"/>
                    <a:pt x="642" y="10"/>
                  </a:cubicBezTo>
                  <a:cubicBezTo>
                    <a:pt x="637" y="5"/>
                    <a:pt x="631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989;p35">
              <a:extLst>
                <a:ext uri="{FF2B5EF4-FFF2-40B4-BE49-F238E27FC236}">
                  <a16:creationId xmlns:a16="http://schemas.microsoft.com/office/drawing/2014/main" id="{99946DA5-471A-9B6D-1473-BDB1B3CB4C96}"/>
                </a:ext>
              </a:extLst>
            </p:cNvPr>
            <p:cNvSpPr/>
            <p:nvPr/>
          </p:nvSpPr>
          <p:spPr>
            <a:xfrm>
              <a:off x="5614888" y="2647671"/>
              <a:ext cx="93996" cy="20210"/>
            </a:xfrm>
            <a:custGeom>
              <a:avLst/>
              <a:gdLst/>
              <a:ahLst/>
              <a:cxnLst/>
              <a:rect l="l" t="t" r="r" b="b"/>
              <a:pathLst>
                <a:path w="1186" h="255" extrusionOk="0">
                  <a:moveTo>
                    <a:pt x="623" y="1"/>
                  </a:moveTo>
                  <a:cubicBezTo>
                    <a:pt x="614" y="1"/>
                    <a:pt x="607" y="4"/>
                    <a:pt x="602" y="9"/>
                  </a:cubicBezTo>
                  <a:cubicBezTo>
                    <a:pt x="438" y="174"/>
                    <a:pt x="234" y="200"/>
                    <a:pt x="121" y="200"/>
                  </a:cubicBezTo>
                  <a:cubicBezTo>
                    <a:pt x="69" y="200"/>
                    <a:pt x="36" y="194"/>
                    <a:pt x="34" y="194"/>
                  </a:cubicBezTo>
                  <a:cubicBezTo>
                    <a:pt x="33" y="194"/>
                    <a:pt x="32" y="194"/>
                    <a:pt x="31" y="194"/>
                  </a:cubicBezTo>
                  <a:cubicBezTo>
                    <a:pt x="18" y="194"/>
                    <a:pt x="5" y="203"/>
                    <a:pt x="4" y="216"/>
                  </a:cubicBezTo>
                  <a:cubicBezTo>
                    <a:pt x="0" y="230"/>
                    <a:pt x="11" y="244"/>
                    <a:pt x="25" y="246"/>
                  </a:cubicBezTo>
                  <a:cubicBezTo>
                    <a:pt x="30" y="248"/>
                    <a:pt x="67" y="254"/>
                    <a:pt x="125" y="254"/>
                  </a:cubicBezTo>
                  <a:cubicBezTo>
                    <a:pt x="244" y="254"/>
                    <a:pt x="449" y="228"/>
                    <a:pt x="622" y="65"/>
                  </a:cubicBezTo>
                  <a:cubicBezTo>
                    <a:pt x="678" y="117"/>
                    <a:pt x="852" y="253"/>
                    <a:pt x="1159" y="253"/>
                  </a:cubicBezTo>
                  <a:cubicBezTo>
                    <a:pt x="1174" y="253"/>
                    <a:pt x="1185" y="241"/>
                    <a:pt x="1185" y="226"/>
                  </a:cubicBezTo>
                  <a:cubicBezTo>
                    <a:pt x="1185" y="211"/>
                    <a:pt x="1174" y="199"/>
                    <a:pt x="1159" y="199"/>
                  </a:cubicBezTo>
                  <a:cubicBezTo>
                    <a:pt x="812" y="199"/>
                    <a:pt x="643" y="11"/>
                    <a:pt x="642" y="10"/>
                  </a:cubicBezTo>
                  <a:cubicBezTo>
                    <a:pt x="637" y="5"/>
                    <a:pt x="630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990;p35">
              <a:extLst>
                <a:ext uri="{FF2B5EF4-FFF2-40B4-BE49-F238E27FC236}">
                  <a16:creationId xmlns:a16="http://schemas.microsoft.com/office/drawing/2014/main" id="{FFDB8FEF-35D2-2DCA-7065-7F16AD2CDF50}"/>
                </a:ext>
              </a:extLst>
            </p:cNvPr>
            <p:cNvSpPr/>
            <p:nvPr/>
          </p:nvSpPr>
          <p:spPr>
            <a:xfrm>
              <a:off x="5704365" y="2647671"/>
              <a:ext cx="93838" cy="20210"/>
            </a:xfrm>
            <a:custGeom>
              <a:avLst/>
              <a:gdLst/>
              <a:ahLst/>
              <a:cxnLst/>
              <a:rect l="l" t="t" r="r" b="b"/>
              <a:pathLst>
                <a:path w="1184" h="255" extrusionOk="0">
                  <a:moveTo>
                    <a:pt x="621" y="1"/>
                  </a:moveTo>
                  <a:cubicBezTo>
                    <a:pt x="614" y="1"/>
                    <a:pt x="606" y="4"/>
                    <a:pt x="601" y="9"/>
                  </a:cubicBezTo>
                  <a:cubicBezTo>
                    <a:pt x="437" y="174"/>
                    <a:pt x="233" y="200"/>
                    <a:pt x="119" y="200"/>
                  </a:cubicBezTo>
                  <a:cubicBezTo>
                    <a:pt x="67" y="200"/>
                    <a:pt x="34" y="194"/>
                    <a:pt x="33" y="194"/>
                  </a:cubicBezTo>
                  <a:cubicBezTo>
                    <a:pt x="32" y="194"/>
                    <a:pt x="30" y="194"/>
                    <a:pt x="29" y="194"/>
                  </a:cubicBezTo>
                  <a:cubicBezTo>
                    <a:pt x="17" y="194"/>
                    <a:pt x="5" y="203"/>
                    <a:pt x="2" y="216"/>
                  </a:cubicBezTo>
                  <a:cubicBezTo>
                    <a:pt x="0" y="230"/>
                    <a:pt x="10" y="244"/>
                    <a:pt x="25" y="246"/>
                  </a:cubicBezTo>
                  <a:cubicBezTo>
                    <a:pt x="30" y="248"/>
                    <a:pt x="67" y="254"/>
                    <a:pt x="124" y="254"/>
                  </a:cubicBezTo>
                  <a:cubicBezTo>
                    <a:pt x="245" y="254"/>
                    <a:pt x="447" y="228"/>
                    <a:pt x="620" y="65"/>
                  </a:cubicBezTo>
                  <a:cubicBezTo>
                    <a:pt x="676" y="117"/>
                    <a:pt x="850" y="253"/>
                    <a:pt x="1157" y="253"/>
                  </a:cubicBezTo>
                  <a:cubicBezTo>
                    <a:pt x="1173" y="253"/>
                    <a:pt x="1184" y="241"/>
                    <a:pt x="1184" y="226"/>
                  </a:cubicBezTo>
                  <a:cubicBezTo>
                    <a:pt x="1184" y="211"/>
                    <a:pt x="1173" y="199"/>
                    <a:pt x="1157" y="199"/>
                  </a:cubicBezTo>
                  <a:cubicBezTo>
                    <a:pt x="810" y="199"/>
                    <a:pt x="642" y="11"/>
                    <a:pt x="641" y="10"/>
                  </a:cubicBezTo>
                  <a:cubicBezTo>
                    <a:pt x="635" y="5"/>
                    <a:pt x="629" y="1"/>
                    <a:pt x="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991;p35">
              <a:extLst>
                <a:ext uri="{FF2B5EF4-FFF2-40B4-BE49-F238E27FC236}">
                  <a16:creationId xmlns:a16="http://schemas.microsoft.com/office/drawing/2014/main" id="{AF34AF83-E572-465E-BB4F-74F2873307AA}"/>
                </a:ext>
              </a:extLst>
            </p:cNvPr>
            <p:cNvSpPr/>
            <p:nvPr/>
          </p:nvSpPr>
          <p:spPr>
            <a:xfrm>
              <a:off x="5793843" y="2647671"/>
              <a:ext cx="93996" cy="20210"/>
            </a:xfrm>
            <a:custGeom>
              <a:avLst/>
              <a:gdLst/>
              <a:ahLst/>
              <a:cxnLst/>
              <a:rect l="l" t="t" r="r" b="b"/>
              <a:pathLst>
                <a:path w="1186" h="255" extrusionOk="0">
                  <a:moveTo>
                    <a:pt x="623" y="1"/>
                  </a:moveTo>
                  <a:cubicBezTo>
                    <a:pt x="616" y="1"/>
                    <a:pt x="607" y="4"/>
                    <a:pt x="602" y="9"/>
                  </a:cubicBezTo>
                  <a:cubicBezTo>
                    <a:pt x="439" y="174"/>
                    <a:pt x="234" y="200"/>
                    <a:pt x="121" y="200"/>
                  </a:cubicBezTo>
                  <a:cubicBezTo>
                    <a:pt x="68" y="200"/>
                    <a:pt x="35" y="194"/>
                    <a:pt x="34" y="194"/>
                  </a:cubicBezTo>
                  <a:cubicBezTo>
                    <a:pt x="33" y="194"/>
                    <a:pt x="32" y="194"/>
                    <a:pt x="30" y="194"/>
                  </a:cubicBezTo>
                  <a:cubicBezTo>
                    <a:pt x="17" y="194"/>
                    <a:pt x="5" y="203"/>
                    <a:pt x="3" y="216"/>
                  </a:cubicBezTo>
                  <a:cubicBezTo>
                    <a:pt x="1" y="230"/>
                    <a:pt x="11" y="244"/>
                    <a:pt x="24" y="246"/>
                  </a:cubicBezTo>
                  <a:cubicBezTo>
                    <a:pt x="29" y="248"/>
                    <a:pt x="67" y="254"/>
                    <a:pt x="124" y="254"/>
                  </a:cubicBezTo>
                  <a:cubicBezTo>
                    <a:pt x="243" y="254"/>
                    <a:pt x="448" y="228"/>
                    <a:pt x="622" y="65"/>
                  </a:cubicBezTo>
                  <a:cubicBezTo>
                    <a:pt x="678" y="117"/>
                    <a:pt x="852" y="253"/>
                    <a:pt x="1159" y="253"/>
                  </a:cubicBezTo>
                  <a:cubicBezTo>
                    <a:pt x="1174" y="253"/>
                    <a:pt x="1185" y="241"/>
                    <a:pt x="1185" y="226"/>
                  </a:cubicBezTo>
                  <a:cubicBezTo>
                    <a:pt x="1185" y="211"/>
                    <a:pt x="1174" y="199"/>
                    <a:pt x="1159" y="199"/>
                  </a:cubicBezTo>
                  <a:cubicBezTo>
                    <a:pt x="812" y="199"/>
                    <a:pt x="643" y="11"/>
                    <a:pt x="642" y="10"/>
                  </a:cubicBezTo>
                  <a:cubicBezTo>
                    <a:pt x="637" y="5"/>
                    <a:pt x="631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992;p35">
              <a:extLst>
                <a:ext uri="{FF2B5EF4-FFF2-40B4-BE49-F238E27FC236}">
                  <a16:creationId xmlns:a16="http://schemas.microsoft.com/office/drawing/2014/main" id="{BD683ABB-272F-B9B0-7B4D-8880A3E58C15}"/>
                </a:ext>
              </a:extLst>
            </p:cNvPr>
            <p:cNvSpPr/>
            <p:nvPr/>
          </p:nvSpPr>
          <p:spPr>
            <a:xfrm>
              <a:off x="5883320" y="2647671"/>
              <a:ext cx="93996" cy="20210"/>
            </a:xfrm>
            <a:custGeom>
              <a:avLst/>
              <a:gdLst/>
              <a:ahLst/>
              <a:cxnLst/>
              <a:rect l="l" t="t" r="r" b="b"/>
              <a:pathLst>
                <a:path w="1186" h="255" extrusionOk="0">
                  <a:moveTo>
                    <a:pt x="622" y="1"/>
                  </a:moveTo>
                  <a:cubicBezTo>
                    <a:pt x="614" y="1"/>
                    <a:pt x="607" y="4"/>
                    <a:pt x="602" y="9"/>
                  </a:cubicBezTo>
                  <a:cubicBezTo>
                    <a:pt x="438" y="174"/>
                    <a:pt x="233" y="200"/>
                    <a:pt x="120" y="200"/>
                  </a:cubicBezTo>
                  <a:cubicBezTo>
                    <a:pt x="67" y="200"/>
                    <a:pt x="35" y="194"/>
                    <a:pt x="34" y="194"/>
                  </a:cubicBezTo>
                  <a:cubicBezTo>
                    <a:pt x="33" y="194"/>
                    <a:pt x="32" y="194"/>
                    <a:pt x="30" y="194"/>
                  </a:cubicBezTo>
                  <a:cubicBezTo>
                    <a:pt x="17" y="194"/>
                    <a:pt x="5" y="203"/>
                    <a:pt x="3" y="216"/>
                  </a:cubicBezTo>
                  <a:cubicBezTo>
                    <a:pt x="0" y="230"/>
                    <a:pt x="10" y="244"/>
                    <a:pt x="25" y="246"/>
                  </a:cubicBezTo>
                  <a:cubicBezTo>
                    <a:pt x="30" y="248"/>
                    <a:pt x="67" y="254"/>
                    <a:pt x="125" y="254"/>
                  </a:cubicBezTo>
                  <a:cubicBezTo>
                    <a:pt x="244" y="254"/>
                    <a:pt x="448" y="228"/>
                    <a:pt x="620" y="65"/>
                  </a:cubicBezTo>
                  <a:cubicBezTo>
                    <a:pt x="677" y="117"/>
                    <a:pt x="850" y="253"/>
                    <a:pt x="1157" y="253"/>
                  </a:cubicBezTo>
                  <a:cubicBezTo>
                    <a:pt x="1174" y="253"/>
                    <a:pt x="1185" y="241"/>
                    <a:pt x="1185" y="226"/>
                  </a:cubicBezTo>
                  <a:cubicBezTo>
                    <a:pt x="1185" y="211"/>
                    <a:pt x="1174" y="199"/>
                    <a:pt x="1157" y="199"/>
                  </a:cubicBezTo>
                  <a:cubicBezTo>
                    <a:pt x="812" y="199"/>
                    <a:pt x="643" y="11"/>
                    <a:pt x="642" y="10"/>
                  </a:cubicBezTo>
                  <a:cubicBezTo>
                    <a:pt x="637" y="5"/>
                    <a:pt x="629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993;p35">
              <a:extLst>
                <a:ext uri="{FF2B5EF4-FFF2-40B4-BE49-F238E27FC236}">
                  <a16:creationId xmlns:a16="http://schemas.microsoft.com/office/drawing/2014/main" id="{C704AEFB-88E9-56D6-F2CF-6E55CB01DC5A}"/>
                </a:ext>
              </a:extLst>
            </p:cNvPr>
            <p:cNvSpPr/>
            <p:nvPr/>
          </p:nvSpPr>
          <p:spPr>
            <a:xfrm>
              <a:off x="5972798" y="2647671"/>
              <a:ext cx="94076" cy="20210"/>
            </a:xfrm>
            <a:custGeom>
              <a:avLst/>
              <a:gdLst/>
              <a:ahLst/>
              <a:cxnLst/>
              <a:rect l="l" t="t" r="r" b="b"/>
              <a:pathLst>
                <a:path w="1187" h="255" extrusionOk="0">
                  <a:moveTo>
                    <a:pt x="624" y="1"/>
                  </a:moveTo>
                  <a:cubicBezTo>
                    <a:pt x="616" y="1"/>
                    <a:pt x="609" y="4"/>
                    <a:pt x="603" y="9"/>
                  </a:cubicBezTo>
                  <a:cubicBezTo>
                    <a:pt x="439" y="174"/>
                    <a:pt x="236" y="200"/>
                    <a:pt x="122" y="200"/>
                  </a:cubicBezTo>
                  <a:cubicBezTo>
                    <a:pt x="70" y="200"/>
                    <a:pt x="37" y="194"/>
                    <a:pt x="36" y="194"/>
                  </a:cubicBezTo>
                  <a:cubicBezTo>
                    <a:pt x="34" y="194"/>
                    <a:pt x="33" y="194"/>
                    <a:pt x="32" y="194"/>
                  </a:cubicBezTo>
                  <a:cubicBezTo>
                    <a:pt x="18" y="194"/>
                    <a:pt x="6" y="203"/>
                    <a:pt x="4" y="216"/>
                  </a:cubicBezTo>
                  <a:cubicBezTo>
                    <a:pt x="1" y="230"/>
                    <a:pt x="11" y="244"/>
                    <a:pt x="25" y="246"/>
                  </a:cubicBezTo>
                  <a:cubicBezTo>
                    <a:pt x="30" y="248"/>
                    <a:pt x="67" y="254"/>
                    <a:pt x="125" y="254"/>
                  </a:cubicBezTo>
                  <a:cubicBezTo>
                    <a:pt x="244" y="254"/>
                    <a:pt x="449" y="228"/>
                    <a:pt x="623" y="65"/>
                  </a:cubicBezTo>
                  <a:cubicBezTo>
                    <a:pt x="679" y="117"/>
                    <a:pt x="853" y="253"/>
                    <a:pt x="1160" y="253"/>
                  </a:cubicBezTo>
                  <a:cubicBezTo>
                    <a:pt x="1175" y="253"/>
                    <a:pt x="1187" y="241"/>
                    <a:pt x="1187" y="226"/>
                  </a:cubicBezTo>
                  <a:cubicBezTo>
                    <a:pt x="1187" y="211"/>
                    <a:pt x="1175" y="199"/>
                    <a:pt x="1160" y="199"/>
                  </a:cubicBezTo>
                  <a:cubicBezTo>
                    <a:pt x="813" y="199"/>
                    <a:pt x="644" y="11"/>
                    <a:pt x="643" y="10"/>
                  </a:cubicBezTo>
                  <a:cubicBezTo>
                    <a:pt x="638" y="5"/>
                    <a:pt x="631" y="1"/>
                    <a:pt x="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994;p35">
              <a:extLst>
                <a:ext uri="{FF2B5EF4-FFF2-40B4-BE49-F238E27FC236}">
                  <a16:creationId xmlns:a16="http://schemas.microsoft.com/office/drawing/2014/main" id="{DB5B2F41-D7D9-9180-46A8-1FEE589EDC50}"/>
                </a:ext>
              </a:extLst>
            </p:cNvPr>
            <p:cNvSpPr/>
            <p:nvPr/>
          </p:nvSpPr>
          <p:spPr>
            <a:xfrm>
              <a:off x="6062275" y="2647671"/>
              <a:ext cx="93917" cy="20210"/>
            </a:xfrm>
            <a:custGeom>
              <a:avLst/>
              <a:gdLst/>
              <a:ahLst/>
              <a:cxnLst/>
              <a:rect l="l" t="t" r="r" b="b"/>
              <a:pathLst>
                <a:path w="1185" h="255" extrusionOk="0">
                  <a:moveTo>
                    <a:pt x="621" y="1"/>
                  </a:moveTo>
                  <a:cubicBezTo>
                    <a:pt x="613" y="1"/>
                    <a:pt x="606" y="4"/>
                    <a:pt x="601" y="9"/>
                  </a:cubicBezTo>
                  <a:cubicBezTo>
                    <a:pt x="437" y="174"/>
                    <a:pt x="233" y="200"/>
                    <a:pt x="120" y="200"/>
                  </a:cubicBezTo>
                  <a:cubicBezTo>
                    <a:pt x="67" y="200"/>
                    <a:pt x="34" y="194"/>
                    <a:pt x="33" y="194"/>
                  </a:cubicBezTo>
                  <a:cubicBezTo>
                    <a:pt x="32" y="194"/>
                    <a:pt x="31" y="194"/>
                    <a:pt x="29" y="194"/>
                  </a:cubicBezTo>
                  <a:cubicBezTo>
                    <a:pt x="16" y="194"/>
                    <a:pt x="4" y="203"/>
                    <a:pt x="2" y="216"/>
                  </a:cubicBezTo>
                  <a:cubicBezTo>
                    <a:pt x="0" y="230"/>
                    <a:pt x="11" y="244"/>
                    <a:pt x="24" y="246"/>
                  </a:cubicBezTo>
                  <a:cubicBezTo>
                    <a:pt x="29" y="248"/>
                    <a:pt x="67" y="254"/>
                    <a:pt x="124" y="254"/>
                  </a:cubicBezTo>
                  <a:cubicBezTo>
                    <a:pt x="243" y="254"/>
                    <a:pt x="448" y="228"/>
                    <a:pt x="620" y="65"/>
                  </a:cubicBezTo>
                  <a:cubicBezTo>
                    <a:pt x="677" y="117"/>
                    <a:pt x="851" y="253"/>
                    <a:pt x="1158" y="253"/>
                  </a:cubicBezTo>
                  <a:cubicBezTo>
                    <a:pt x="1173" y="253"/>
                    <a:pt x="1184" y="241"/>
                    <a:pt x="1184" y="226"/>
                  </a:cubicBezTo>
                  <a:cubicBezTo>
                    <a:pt x="1184" y="211"/>
                    <a:pt x="1173" y="199"/>
                    <a:pt x="1158" y="199"/>
                  </a:cubicBezTo>
                  <a:cubicBezTo>
                    <a:pt x="811" y="199"/>
                    <a:pt x="642" y="11"/>
                    <a:pt x="641" y="10"/>
                  </a:cubicBezTo>
                  <a:cubicBezTo>
                    <a:pt x="636" y="5"/>
                    <a:pt x="630" y="1"/>
                    <a:pt x="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995;p35">
              <a:extLst>
                <a:ext uri="{FF2B5EF4-FFF2-40B4-BE49-F238E27FC236}">
                  <a16:creationId xmlns:a16="http://schemas.microsoft.com/office/drawing/2014/main" id="{F6913F71-9FB1-9BF2-72AC-ABB8D4E04F77}"/>
                </a:ext>
              </a:extLst>
            </p:cNvPr>
            <p:cNvSpPr/>
            <p:nvPr/>
          </p:nvSpPr>
          <p:spPr>
            <a:xfrm>
              <a:off x="6151674" y="2647671"/>
              <a:ext cx="93996" cy="20210"/>
            </a:xfrm>
            <a:custGeom>
              <a:avLst/>
              <a:gdLst/>
              <a:ahLst/>
              <a:cxnLst/>
              <a:rect l="l" t="t" r="r" b="b"/>
              <a:pathLst>
                <a:path w="1186" h="255" extrusionOk="0">
                  <a:moveTo>
                    <a:pt x="623" y="1"/>
                  </a:moveTo>
                  <a:cubicBezTo>
                    <a:pt x="615" y="1"/>
                    <a:pt x="608" y="4"/>
                    <a:pt x="603" y="9"/>
                  </a:cubicBezTo>
                  <a:cubicBezTo>
                    <a:pt x="439" y="174"/>
                    <a:pt x="235" y="200"/>
                    <a:pt x="121" y="200"/>
                  </a:cubicBezTo>
                  <a:cubicBezTo>
                    <a:pt x="69" y="200"/>
                    <a:pt x="36" y="194"/>
                    <a:pt x="35" y="194"/>
                  </a:cubicBezTo>
                  <a:cubicBezTo>
                    <a:pt x="33" y="194"/>
                    <a:pt x="32" y="194"/>
                    <a:pt x="31" y="194"/>
                  </a:cubicBezTo>
                  <a:cubicBezTo>
                    <a:pt x="18" y="194"/>
                    <a:pt x="6" y="203"/>
                    <a:pt x="4" y="216"/>
                  </a:cubicBezTo>
                  <a:cubicBezTo>
                    <a:pt x="1" y="230"/>
                    <a:pt x="11" y="244"/>
                    <a:pt x="26" y="246"/>
                  </a:cubicBezTo>
                  <a:cubicBezTo>
                    <a:pt x="31" y="248"/>
                    <a:pt x="67" y="254"/>
                    <a:pt x="126" y="254"/>
                  </a:cubicBezTo>
                  <a:cubicBezTo>
                    <a:pt x="244" y="254"/>
                    <a:pt x="449" y="228"/>
                    <a:pt x="622" y="65"/>
                  </a:cubicBezTo>
                  <a:cubicBezTo>
                    <a:pt x="678" y="117"/>
                    <a:pt x="852" y="253"/>
                    <a:pt x="1159" y="253"/>
                  </a:cubicBezTo>
                  <a:cubicBezTo>
                    <a:pt x="1175" y="253"/>
                    <a:pt x="1186" y="241"/>
                    <a:pt x="1186" y="226"/>
                  </a:cubicBezTo>
                  <a:cubicBezTo>
                    <a:pt x="1186" y="211"/>
                    <a:pt x="1175" y="199"/>
                    <a:pt x="1159" y="199"/>
                  </a:cubicBezTo>
                  <a:cubicBezTo>
                    <a:pt x="812" y="199"/>
                    <a:pt x="644" y="11"/>
                    <a:pt x="643" y="10"/>
                  </a:cubicBezTo>
                  <a:cubicBezTo>
                    <a:pt x="637" y="5"/>
                    <a:pt x="630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996;p35">
              <a:extLst>
                <a:ext uri="{FF2B5EF4-FFF2-40B4-BE49-F238E27FC236}">
                  <a16:creationId xmlns:a16="http://schemas.microsoft.com/office/drawing/2014/main" id="{36BAAF12-1919-F8AF-1B0A-FA1A13895BB8}"/>
                </a:ext>
              </a:extLst>
            </p:cNvPr>
            <p:cNvSpPr/>
            <p:nvPr/>
          </p:nvSpPr>
          <p:spPr>
            <a:xfrm>
              <a:off x="6241230" y="2647671"/>
              <a:ext cx="94076" cy="20210"/>
            </a:xfrm>
            <a:custGeom>
              <a:avLst/>
              <a:gdLst/>
              <a:ahLst/>
              <a:cxnLst/>
              <a:rect l="l" t="t" r="r" b="b"/>
              <a:pathLst>
                <a:path w="1187" h="255" extrusionOk="0">
                  <a:moveTo>
                    <a:pt x="624" y="1"/>
                  </a:moveTo>
                  <a:cubicBezTo>
                    <a:pt x="616" y="1"/>
                    <a:pt x="608" y="4"/>
                    <a:pt x="603" y="9"/>
                  </a:cubicBezTo>
                  <a:cubicBezTo>
                    <a:pt x="439" y="174"/>
                    <a:pt x="235" y="200"/>
                    <a:pt x="122" y="200"/>
                  </a:cubicBezTo>
                  <a:cubicBezTo>
                    <a:pt x="70" y="200"/>
                    <a:pt x="37" y="194"/>
                    <a:pt x="35" y="194"/>
                  </a:cubicBezTo>
                  <a:cubicBezTo>
                    <a:pt x="34" y="194"/>
                    <a:pt x="33" y="194"/>
                    <a:pt x="31" y="194"/>
                  </a:cubicBezTo>
                  <a:cubicBezTo>
                    <a:pt x="18" y="194"/>
                    <a:pt x="6" y="203"/>
                    <a:pt x="4" y="216"/>
                  </a:cubicBezTo>
                  <a:cubicBezTo>
                    <a:pt x="1" y="230"/>
                    <a:pt x="11" y="244"/>
                    <a:pt x="25" y="246"/>
                  </a:cubicBezTo>
                  <a:cubicBezTo>
                    <a:pt x="30" y="248"/>
                    <a:pt x="67" y="254"/>
                    <a:pt x="124" y="254"/>
                  </a:cubicBezTo>
                  <a:cubicBezTo>
                    <a:pt x="244" y="254"/>
                    <a:pt x="449" y="228"/>
                    <a:pt x="623" y="65"/>
                  </a:cubicBezTo>
                  <a:cubicBezTo>
                    <a:pt x="679" y="117"/>
                    <a:pt x="853" y="253"/>
                    <a:pt x="1160" y="253"/>
                  </a:cubicBezTo>
                  <a:cubicBezTo>
                    <a:pt x="1175" y="253"/>
                    <a:pt x="1186" y="241"/>
                    <a:pt x="1186" y="226"/>
                  </a:cubicBezTo>
                  <a:cubicBezTo>
                    <a:pt x="1186" y="211"/>
                    <a:pt x="1175" y="199"/>
                    <a:pt x="1160" y="199"/>
                  </a:cubicBezTo>
                  <a:cubicBezTo>
                    <a:pt x="813" y="199"/>
                    <a:pt x="644" y="11"/>
                    <a:pt x="643" y="10"/>
                  </a:cubicBezTo>
                  <a:cubicBezTo>
                    <a:pt x="638" y="5"/>
                    <a:pt x="631" y="1"/>
                    <a:pt x="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997;p35">
              <a:extLst>
                <a:ext uri="{FF2B5EF4-FFF2-40B4-BE49-F238E27FC236}">
                  <a16:creationId xmlns:a16="http://schemas.microsoft.com/office/drawing/2014/main" id="{D4A1E09E-ACD5-3945-0381-61DB2B9CBDB9}"/>
                </a:ext>
              </a:extLst>
            </p:cNvPr>
            <p:cNvSpPr/>
            <p:nvPr/>
          </p:nvSpPr>
          <p:spPr>
            <a:xfrm>
              <a:off x="6330708" y="2647671"/>
              <a:ext cx="93838" cy="20210"/>
            </a:xfrm>
            <a:custGeom>
              <a:avLst/>
              <a:gdLst/>
              <a:ahLst/>
              <a:cxnLst/>
              <a:rect l="l" t="t" r="r" b="b"/>
              <a:pathLst>
                <a:path w="1184" h="255" extrusionOk="0">
                  <a:moveTo>
                    <a:pt x="621" y="1"/>
                  </a:moveTo>
                  <a:cubicBezTo>
                    <a:pt x="614" y="1"/>
                    <a:pt x="606" y="4"/>
                    <a:pt x="601" y="9"/>
                  </a:cubicBezTo>
                  <a:cubicBezTo>
                    <a:pt x="437" y="174"/>
                    <a:pt x="232" y="200"/>
                    <a:pt x="119" y="200"/>
                  </a:cubicBezTo>
                  <a:cubicBezTo>
                    <a:pt x="67" y="200"/>
                    <a:pt x="34" y="194"/>
                    <a:pt x="33" y="194"/>
                  </a:cubicBezTo>
                  <a:cubicBezTo>
                    <a:pt x="32" y="194"/>
                    <a:pt x="30" y="194"/>
                    <a:pt x="29" y="194"/>
                  </a:cubicBezTo>
                  <a:cubicBezTo>
                    <a:pt x="16" y="194"/>
                    <a:pt x="5" y="203"/>
                    <a:pt x="2" y="216"/>
                  </a:cubicBezTo>
                  <a:cubicBezTo>
                    <a:pt x="0" y="230"/>
                    <a:pt x="10" y="244"/>
                    <a:pt x="24" y="246"/>
                  </a:cubicBezTo>
                  <a:cubicBezTo>
                    <a:pt x="29" y="248"/>
                    <a:pt x="67" y="254"/>
                    <a:pt x="124" y="254"/>
                  </a:cubicBezTo>
                  <a:cubicBezTo>
                    <a:pt x="243" y="254"/>
                    <a:pt x="447" y="228"/>
                    <a:pt x="620" y="65"/>
                  </a:cubicBezTo>
                  <a:cubicBezTo>
                    <a:pt x="676" y="117"/>
                    <a:pt x="850" y="253"/>
                    <a:pt x="1157" y="253"/>
                  </a:cubicBezTo>
                  <a:cubicBezTo>
                    <a:pt x="1173" y="253"/>
                    <a:pt x="1184" y="241"/>
                    <a:pt x="1184" y="226"/>
                  </a:cubicBezTo>
                  <a:cubicBezTo>
                    <a:pt x="1184" y="211"/>
                    <a:pt x="1173" y="199"/>
                    <a:pt x="1157" y="199"/>
                  </a:cubicBezTo>
                  <a:cubicBezTo>
                    <a:pt x="811" y="199"/>
                    <a:pt x="642" y="11"/>
                    <a:pt x="641" y="10"/>
                  </a:cubicBezTo>
                  <a:cubicBezTo>
                    <a:pt x="636" y="5"/>
                    <a:pt x="629" y="1"/>
                    <a:pt x="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001;p35">
              <a:extLst>
                <a:ext uri="{FF2B5EF4-FFF2-40B4-BE49-F238E27FC236}">
                  <a16:creationId xmlns:a16="http://schemas.microsoft.com/office/drawing/2014/main" id="{EB97E7F1-1850-8F7D-02D9-63653892568E}"/>
                </a:ext>
              </a:extLst>
            </p:cNvPr>
            <p:cNvSpPr/>
            <p:nvPr/>
          </p:nvSpPr>
          <p:spPr>
            <a:xfrm>
              <a:off x="6688539" y="2647671"/>
              <a:ext cx="94076" cy="20210"/>
            </a:xfrm>
            <a:custGeom>
              <a:avLst/>
              <a:gdLst/>
              <a:ahLst/>
              <a:cxnLst/>
              <a:rect l="l" t="t" r="r" b="b"/>
              <a:pathLst>
                <a:path w="1187" h="255" extrusionOk="0">
                  <a:moveTo>
                    <a:pt x="624" y="1"/>
                  </a:moveTo>
                  <a:cubicBezTo>
                    <a:pt x="614" y="1"/>
                    <a:pt x="608" y="4"/>
                    <a:pt x="603" y="9"/>
                  </a:cubicBezTo>
                  <a:cubicBezTo>
                    <a:pt x="439" y="174"/>
                    <a:pt x="235" y="200"/>
                    <a:pt x="121" y="200"/>
                  </a:cubicBezTo>
                  <a:cubicBezTo>
                    <a:pt x="69" y="200"/>
                    <a:pt x="36" y="194"/>
                    <a:pt x="35" y="194"/>
                  </a:cubicBezTo>
                  <a:cubicBezTo>
                    <a:pt x="34" y="194"/>
                    <a:pt x="33" y="194"/>
                    <a:pt x="31" y="194"/>
                  </a:cubicBezTo>
                  <a:cubicBezTo>
                    <a:pt x="18" y="194"/>
                    <a:pt x="5" y="203"/>
                    <a:pt x="4" y="216"/>
                  </a:cubicBezTo>
                  <a:cubicBezTo>
                    <a:pt x="0" y="230"/>
                    <a:pt x="11" y="244"/>
                    <a:pt x="25" y="246"/>
                  </a:cubicBezTo>
                  <a:cubicBezTo>
                    <a:pt x="30" y="248"/>
                    <a:pt x="67" y="254"/>
                    <a:pt x="125" y="254"/>
                  </a:cubicBezTo>
                  <a:cubicBezTo>
                    <a:pt x="244" y="254"/>
                    <a:pt x="449" y="228"/>
                    <a:pt x="623" y="65"/>
                  </a:cubicBezTo>
                  <a:cubicBezTo>
                    <a:pt x="679" y="117"/>
                    <a:pt x="853" y="253"/>
                    <a:pt x="1160" y="253"/>
                  </a:cubicBezTo>
                  <a:cubicBezTo>
                    <a:pt x="1175" y="253"/>
                    <a:pt x="1186" y="241"/>
                    <a:pt x="1186" y="226"/>
                  </a:cubicBezTo>
                  <a:cubicBezTo>
                    <a:pt x="1186" y="211"/>
                    <a:pt x="1175" y="199"/>
                    <a:pt x="1160" y="199"/>
                  </a:cubicBezTo>
                  <a:cubicBezTo>
                    <a:pt x="813" y="199"/>
                    <a:pt x="644" y="11"/>
                    <a:pt x="643" y="10"/>
                  </a:cubicBezTo>
                  <a:cubicBezTo>
                    <a:pt x="638" y="5"/>
                    <a:pt x="632" y="1"/>
                    <a:pt x="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005;p35">
              <a:extLst>
                <a:ext uri="{FF2B5EF4-FFF2-40B4-BE49-F238E27FC236}">
                  <a16:creationId xmlns:a16="http://schemas.microsoft.com/office/drawing/2014/main" id="{372113DC-647E-06D5-AEC2-C6F50AEDB58A}"/>
                </a:ext>
              </a:extLst>
            </p:cNvPr>
            <p:cNvSpPr/>
            <p:nvPr/>
          </p:nvSpPr>
          <p:spPr>
            <a:xfrm>
              <a:off x="5848686" y="1720477"/>
              <a:ext cx="264474" cy="384942"/>
            </a:xfrm>
            <a:custGeom>
              <a:avLst/>
              <a:gdLst/>
              <a:ahLst/>
              <a:cxnLst/>
              <a:rect l="l" t="t" r="r" b="b"/>
              <a:pathLst>
                <a:path w="3337" h="4857" extrusionOk="0">
                  <a:moveTo>
                    <a:pt x="1064" y="1"/>
                  </a:moveTo>
                  <a:cubicBezTo>
                    <a:pt x="523" y="1"/>
                    <a:pt x="132" y="517"/>
                    <a:pt x="167" y="838"/>
                  </a:cubicBezTo>
                  <a:cubicBezTo>
                    <a:pt x="212" y="1251"/>
                    <a:pt x="420" y="1437"/>
                    <a:pt x="420" y="1437"/>
                  </a:cubicBezTo>
                  <a:cubicBezTo>
                    <a:pt x="420" y="1437"/>
                    <a:pt x="383" y="1433"/>
                    <a:pt x="332" y="1433"/>
                  </a:cubicBezTo>
                  <a:cubicBezTo>
                    <a:pt x="258" y="1433"/>
                    <a:pt x="155" y="1442"/>
                    <a:pt x="98" y="1488"/>
                  </a:cubicBezTo>
                  <a:cubicBezTo>
                    <a:pt x="0" y="1567"/>
                    <a:pt x="375" y="1948"/>
                    <a:pt x="498" y="1973"/>
                  </a:cubicBezTo>
                  <a:cubicBezTo>
                    <a:pt x="546" y="1983"/>
                    <a:pt x="585" y="1987"/>
                    <a:pt x="613" y="1987"/>
                  </a:cubicBezTo>
                  <a:cubicBezTo>
                    <a:pt x="657" y="1987"/>
                    <a:pt x="678" y="1979"/>
                    <a:pt x="678" y="1979"/>
                  </a:cubicBezTo>
                  <a:lnTo>
                    <a:pt x="839" y="3167"/>
                  </a:lnTo>
                  <a:lnTo>
                    <a:pt x="218" y="3517"/>
                  </a:lnTo>
                  <a:cubicBezTo>
                    <a:pt x="507" y="4182"/>
                    <a:pt x="894" y="4857"/>
                    <a:pt x="1816" y="4857"/>
                  </a:cubicBezTo>
                  <a:cubicBezTo>
                    <a:pt x="1923" y="4857"/>
                    <a:pt x="2038" y="4847"/>
                    <a:pt x="2161" y="4828"/>
                  </a:cubicBezTo>
                  <a:cubicBezTo>
                    <a:pt x="3337" y="4640"/>
                    <a:pt x="2962" y="2968"/>
                    <a:pt x="2962" y="2968"/>
                  </a:cubicBezTo>
                  <a:lnTo>
                    <a:pt x="2962" y="2968"/>
                  </a:lnTo>
                  <a:cubicBezTo>
                    <a:pt x="2962" y="2968"/>
                    <a:pt x="2494" y="3062"/>
                    <a:pt x="2287" y="3062"/>
                  </a:cubicBezTo>
                  <a:cubicBezTo>
                    <a:pt x="2242" y="3062"/>
                    <a:pt x="2209" y="3057"/>
                    <a:pt x="2196" y="3047"/>
                  </a:cubicBezTo>
                  <a:cubicBezTo>
                    <a:pt x="2121" y="2985"/>
                    <a:pt x="1847" y="2039"/>
                    <a:pt x="1847" y="2039"/>
                  </a:cubicBezTo>
                  <a:cubicBezTo>
                    <a:pt x="1847" y="2039"/>
                    <a:pt x="1985" y="2030"/>
                    <a:pt x="2105" y="1926"/>
                  </a:cubicBezTo>
                  <a:cubicBezTo>
                    <a:pt x="2226" y="1823"/>
                    <a:pt x="2226" y="1168"/>
                    <a:pt x="2105" y="893"/>
                  </a:cubicBezTo>
                  <a:cubicBezTo>
                    <a:pt x="1985" y="618"/>
                    <a:pt x="1812" y="575"/>
                    <a:pt x="1812" y="575"/>
                  </a:cubicBezTo>
                  <a:lnTo>
                    <a:pt x="1572" y="152"/>
                  </a:lnTo>
                  <a:cubicBezTo>
                    <a:pt x="1394" y="45"/>
                    <a:pt x="1223" y="1"/>
                    <a:pt x="1064" y="1"/>
                  </a:cubicBez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006;p35">
              <a:extLst>
                <a:ext uri="{FF2B5EF4-FFF2-40B4-BE49-F238E27FC236}">
                  <a16:creationId xmlns:a16="http://schemas.microsoft.com/office/drawing/2014/main" id="{FA8704B4-6F9F-B0D8-E705-52E3F3D7F85A}"/>
                </a:ext>
              </a:extLst>
            </p:cNvPr>
            <p:cNvSpPr/>
            <p:nvPr/>
          </p:nvSpPr>
          <p:spPr>
            <a:xfrm>
              <a:off x="5910425" y="1875419"/>
              <a:ext cx="88369" cy="22429"/>
            </a:xfrm>
            <a:custGeom>
              <a:avLst/>
              <a:gdLst/>
              <a:ahLst/>
              <a:cxnLst/>
              <a:rect l="l" t="t" r="r" b="b"/>
              <a:pathLst>
                <a:path w="1115" h="283" extrusionOk="0">
                  <a:moveTo>
                    <a:pt x="1" y="1"/>
                  </a:moveTo>
                  <a:cubicBezTo>
                    <a:pt x="1" y="1"/>
                    <a:pt x="437" y="282"/>
                    <a:pt x="851" y="282"/>
                  </a:cubicBezTo>
                  <a:cubicBezTo>
                    <a:pt x="941" y="282"/>
                    <a:pt x="1031" y="269"/>
                    <a:pt x="1114" y="236"/>
                  </a:cubicBezTo>
                  <a:lnTo>
                    <a:pt x="1069" y="83"/>
                  </a:lnTo>
                  <a:cubicBezTo>
                    <a:pt x="980" y="101"/>
                    <a:pt x="881" y="109"/>
                    <a:pt x="782" y="109"/>
                  </a:cubicBezTo>
                  <a:cubicBezTo>
                    <a:pt x="401" y="10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007;p35">
              <a:extLst>
                <a:ext uri="{FF2B5EF4-FFF2-40B4-BE49-F238E27FC236}">
                  <a16:creationId xmlns:a16="http://schemas.microsoft.com/office/drawing/2014/main" id="{B8945F87-A0DB-917E-F231-F58FDE8BAC9C}"/>
                </a:ext>
              </a:extLst>
            </p:cNvPr>
            <p:cNvSpPr/>
            <p:nvPr/>
          </p:nvSpPr>
          <p:spPr>
            <a:xfrm>
              <a:off x="5899647" y="2014272"/>
              <a:ext cx="70854" cy="9114"/>
            </a:xfrm>
            <a:custGeom>
              <a:avLst/>
              <a:gdLst/>
              <a:ahLst/>
              <a:cxnLst/>
              <a:rect l="l" t="t" r="r" b="b"/>
              <a:pathLst>
                <a:path w="894" h="115" extrusionOk="0">
                  <a:moveTo>
                    <a:pt x="146" y="1"/>
                  </a:moveTo>
                  <a:cubicBezTo>
                    <a:pt x="79" y="1"/>
                    <a:pt x="34" y="2"/>
                    <a:pt x="28" y="2"/>
                  </a:cubicBezTo>
                  <a:cubicBezTo>
                    <a:pt x="12" y="4"/>
                    <a:pt x="1" y="15"/>
                    <a:pt x="1" y="30"/>
                  </a:cubicBezTo>
                  <a:cubicBezTo>
                    <a:pt x="2" y="46"/>
                    <a:pt x="14" y="56"/>
                    <a:pt x="29" y="57"/>
                  </a:cubicBezTo>
                  <a:cubicBezTo>
                    <a:pt x="30" y="57"/>
                    <a:pt x="71" y="56"/>
                    <a:pt x="134" y="56"/>
                  </a:cubicBezTo>
                  <a:cubicBezTo>
                    <a:pt x="324" y="56"/>
                    <a:pt x="715" y="63"/>
                    <a:pt x="853" y="113"/>
                  </a:cubicBezTo>
                  <a:cubicBezTo>
                    <a:pt x="856" y="114"/>
                    <a:pt x="860" y="114"/>
                    <a:pt x="862" y="114"/>
                  </a:cubicBezTo>
                  <a:cubicBezTo>
                    <a:pt x="874" y="114"/>
                    <a:pt x="884" y="107"/>
                    <a:pt x="888" y="97"/>
                  </a:cubicBezTo>
                  <a:cubicBezTo>
                    <a:pt x="893" y="82"/>
                    <a:pt x="887" y="67"/>
                    <a:pt x="873" y="62"/>
                  </a:cubicBezTo>
                  <a:cubicBezTo>
                    <a:pt x="727" y="8"/>
                    <a:pt x="342" y="1"/>
                    <a:pt x="146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008;p35">
              <a:extLst>
                <a:ext uri="{FF2B5EF4-FFF2-40B4-BE49-F238E27FC236}">
                  <a16:creationId xmlns:a16="http://schemas.microsoft.com/office/drawing/2014/main" id="{BB713754-7AE7-89A5-CF6D-6D5B0ED22AFD}"/>
                </a:ext>
              </a:extLst>
            </p:cNvPr>
            <p:cNvSpPr/>
            <p:nvPr/>
          </p:nvSpPr>
          <p:spPr>
            <a:xfrm>
              <a:off x="6006322" y="1983284"/>
              <a:ext cx="62611" cy="31385"/>
            </a:xfrm>
            <a:custGeom>
              <a:avLst/>
              <a:gdLst/>
              <a:ahLst/>
              <a:cxnLst/>
              <a:rect l="l" t="t" r="r" b="b"/>
              <a:pathLst>
                <a:path w="790" h="396" extrusionOk="0">
                  <a:moveTo>
                    <a:pt x="759" y="1"/>
                  </a:moveTo>
                  <a:cubicBezTo>
                    <a:pt x="757" y="1"/>
                    <a:pt x="755" y="1"/>
                    <a:pt x="752" y="2"/>
                  </a:cubicBezTo>
                  <a:cubicBezTo>
                    <a:pt x="385" y="104"/>
                    <a:pt x="19" y="345"/>
                    <a:pt x="16" y="347"/>
                  </a:cubicBezTo>
                  <a:cubicBezTo>
                    <a:pt x="2" y="355"/>
                    <a:pt x="0" y="371"/>
                    <a:pt x="8" y="384"/>
                  </a:cubicBezTo>
                  <a:cubicBezTo>
                    <a:pt x="13" y="392"/>
                    <a:pt x="22" y="396"/>
                    <a:pt x="31" y="396"/>
                  </a:cubicBezTo>
                  <a:cubicBezTo>
                    <a:pt x="36" y="396"/>
                    <a:pt x="41" y="395"/>
                    <a:pt x="44" y="393"/>
                  </a:cubicBezTo>
                  <a:cubicBezTo>
                    <a:pt x="47" y="391"/>
                    <a:pt x="407" y="155"/>
                    <a:pt x="766" y="54"/>
                  </a:cubicBezTo>
                  <a:cubicBezTo>
                    <a:pt x="781" y="50"/>
                    <a:pt x="789" y="35"/>
                    <a:pt x="785" y="21"/>
                  </a:cubicBezTo>
                  <a:cubicBezTo>
                    <a:pt x="782" y="9"/>
                    <a:pt x="771" y="1"/>
                    <a:pt x="759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009;p35">
              <a:extLst>
                <a:ext uri="{FF2B5EF4-FFF2-40B4-BE49-F238E27FC236}">
                  <a16:creationId xmlns:a16="http://schemas.microsoft.com/office/drawing/2014/main" id="{BA080375-1F56-531B-9DB0-E232AEDAE80A}"/>
                </a:ext>
              </a:extLst>
            </p:cNvPr>
            <p:cNvSpPr/>
            <p:nvPr/>
          </p:nvSpPr>
          <p:spPr>
            <a:xfrm>
              <a:off x="5870719" y="1846491"/>
              <a:ext cx="27501" cy="16327"/>
            </a:xfrm>
            <a:custGeom>
              <a:avLst/>
              <a:gdLst/>
              <a:ahLst/>
              <a:cxnLst/>
              <a:rect l="l" t="t" r="r" b="b"/>
              <a:pathLst>
                <a:path w="347" h="206" extrusionOk="0">
                  <a:moveTo>
                    <a:pt x="31" y="1"/>
                  </a:moveTo>
                  <a:cubicBezTo>
                    <a:pt x="25" y="1"/>
                    <a:pt x="20" y="2"/>
                    <a:pt x="15" y="6"/>
                  </a:cubicBezTo>
                  <a:cubicBezTo>
                    <a:pt x="4" y="15"/>
                    <a:pt x="1" y="33"/>
                    <a:pt x="10" y="45"/>
                  </a:cubicBezTo>
                  <a:cubicBezTo>
                    <a:pt x="15" y="52"/>
                    <a:pt x="136" y="205"/>
                    <a:pt x="267" y="205"/>
                  </a:cubicBezTo>
                  <a:cubicBezTo>
                    <a:pt x="286" y="205"/>
                    <a:pt x="306" y="203"/>
                    <a:pt x="326" y="194"/>
                  </a:cubicBezTo>
                  <a:cubicBezTo>
                    <a:pt x="340" y="189"/>
                    <a:pt x="346" y="174"/>
                    <a:pt x="341" y="159"/>
                  </a:cubicBezTo>
                  <a:cubicBezTo>
                    <a:pt x="337" y="149"/>
                    <a:pt x="327" y="142"/>
                    <a:pt x="316" y="142"/>
                  </a:cubicBezTo>
                  <a:cubicBezTo>
                    <a:pt x="313" y="142"/>
                    <a:pt x="310" y="143"/>
                    <a:pt x="307" y="144"/>
                  </a:cubicBezTo>
                  <a:cubicBezTo>
                    <a:pt x="293" y="149"/>
                    <a:pt x="280" y="151"/>
                    <a:pt x="267" y="151"/>
                  </a:cubicBezTo>
                  <a:cubicBezTo>
                    <a:pt x="162" y="151"/>
                    <a:pt x="55" y="13"/>
                    <a:pt x="54" y="11"/>
                  </a:cubicBezTo>
                  <a:cubicBezTo>
                    <a:pt x="48" y="4"/>
                    <a:pt x="39" y="1"/>
                    <a:pt x="31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010;p35">
              <a:extLst>
                <a:ext uri="{FF2B5EF4-FFF2-40B4-BE49-F238E27FC236}">
                  <a16:creationId xmlns:a16="http://schemas.microsoft.com/office/drawing/2014/main" id="{CC66C46D-99D0-A9C5-6B64-30E43E1A1F1F}"/>
                </a:ext>
              </a:extLst>
            </p:cNvPr>
            <p:cNvSpPr/>
            <p:nvPr/>
          </p:nvSpPr>
          <p:spPr>
            <a:xfrm>
              <a:off x="5942364" y="1764146"/>
              <a:ext cx="52467" cy="75926"/>
            </a:xfrm>
            <a:custGeom>
              <a:avLst/>
              <a:gdLst/>
              <a:ahLst/>
              <a:cxnLst/>
              <a:rect l="l" t="t" r="r" b="b"/>
              <a:pathLst>
                <a:path w="662" h="958" extrusionOk="0">
                  <a:moveTo>
                    <a:pt x="98" y="0"/>
                  </a:moveTo>
                  <a:cubicBezTo>
                    <a:pt x="91" y="0"/>
                    <a:pt x="84" y="3"/>
                    <a:pt x="79" y="7"/>
                  </a:cubicBezTo>
                  <a:cubicBezTo>
                    <a:pt x="69" y="17"/>
                    <a:pt x="69" y="36"/>
                    <a:pt x="79" y="46"/>
                  </a:cubicBezTo>
                  <a:cubicBezTo>
                    <a:pt x="205" y="173"/>
                    <a:pt x="409" y="390"/>
                    <a:pt x="425" y="433"/>
                  </a:cubicBezTo>
                  <a:cubicBezTo>
                    <a:pt x="435" y="462"/>
                    <a:pt x="369" y="531"/>
                    <a:pt x="318" y="569"/>
                  </a:cubicBezTo>
                  <a:lnTo>
                    <a:pt x="288" y="593"/>
                  </a:lnTo>
                  <a:lnTo>
                    <a:pt x="575" y="775"/>
                  </a:lnTo>
                  <a:cubicBezTo>
                    <a:pt x="526" y="818"/>
                    <a:pt x="401" y="904"/>
                    <a:pt x="214" y="904"/>
                  </a:cubicBezTo>
                  <a:cubicBezTo>
                    <a:pt x="160" y="904"/>
                    <a:pt x="101" y="896"/>
                    <a:pt x="37" y="879"/>
                  </a:cubicBezTo>
                  <a:cubicBezTo>
                    <a:pt x="35" y="878"/>
                    <a:pt x="32" y="878"/>
                    <a:pt x="30" y="878"/>
                  </a:cubicBezTo>
                  <a:cubicBezTo>
                    <a:pt x="18" y="878"/>
                    <a:pt x="7" y="886"/>
                    <a:pt x="4" y="897"/>
                  </a:cubicBezTo>
                  <a:cubicBezTo>
                    <a:pt x="0" y="912"/>
                    <a:pt x="9" y="927"/>
                    <a:pt x="23" y="931"/>
                  </a:cubicBezTo>
                  <a:cubicBezTo>
                    <a:pt x="91" y="951"/>
                    <a:pt x="155" y="958"/>
                    <a:pt x="214" y="958"/>
                  </a:cubicBezTo>
                  <a:cubicBezTo>
                    <a:pt x="478" y="958"/>
                    <a:pt x="630" y="799"/>
                    <a:pt x="640" y="790"/>
                  </a:cubicBezTo>
                  <a:lnTo>
                    <a:pt x="661" y="766"/>
                  </a:lnTo>
                  <a:lnTo>
                    <a:pt x="381" y="588"/>
                  </a:lnTo>
                  <a:cubicBezTo>
                    <a:pt x="426" y="550"/>
                    <a:pt x="497" y="476"/>
                    <a:pt x="476" y="414"/>
                  </a:cubicBezTo>
                  <a:cubicBezTo>
                    <a:pt x="452" y="347"/>
                    <a:pt x="174" y="64"/>
                    <a:pt x="118" y="7"/>
                  </a:cubicBezTo>
                  <a:cubicBezTo>
                    <a:pt x="113" y="3"/>
                    <a:pt x="105" y="0"/>
                    <a:pt x="98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2011;p35">
              <a:extLst>
                <a:ext uri="{FF2B5EF4-FFF2-40B4-BE49-F238E27FC236}">
                  <a16:creationId xmlns:a16="http://schemas.microsoft.com/office/drawing/2014/main" id="{1E666B8F-A085-874A-FBBF-5AC1F89D96E6}"/>
                </a:ext>
              </a:extLst>
            </p:cNvPr>
            <p:cNvSpPr/>
            <p:nvPr/>
          </p:nvSpPr>
          <p:spPr>
            <a:xfrm>
              <a:off x="5920411" y="1777144"/>
              <a:ext cx="13077" cy="13077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3" y="1"/>
                  </a:moveTo>
                  <a:cubicBezTo>
                    <a:pt x="38" y="1"/>
                    <a:pt x="1" y="39"/>
                    <a:pt x="1" y="83"/>
                  </a:cubicBezTo>
                  <a:cubicBezTo>
                    <a:pt x="1" y="128"/>
                    <a:pt x="38" y="165"/>
                    <a:pt x="83" y="165"/>
                  </a:cubicBezTo>
                  <a:cubicBezTo>
                    <a:pt x="128" y="165"/>
                    <a:pt x="165" y="128"/>
                    <a:pt x="165" y="83"/>
                  </a:cubicBezTo>
                  <a:cubicBezTo>
                    <a:pt x="165" y="39"/>
                    <a:pt x="128" y="1"/>
                    <a:pt x="83" y="1"/>
                  </a:cubicBez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2012;p35">
              <a:extLst>
                <a:ext uri="{FF2B5EF4-FFF2-40B4-BE49-F238E27FC236}">
                  <a16:creationId xmlns:a16="http://schemas.microsoft.com/office/drawing/2014/main" id="{FE5FE811-2B7C-4B51-58A4-340FCC2501A4}"/>
                </a:ext>
              </a:extLst>
            </p:cNvPr>
            <p:cNvSpPr/>
            <p:nvPr/>
          </p:nvSpPr>
          <p:spPr>
            <a:xfrm>
              <a:off x="5920411" y="1777144"/>
              <a:ext cx="13077" cy="13077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3" y="1"/>
                  </a:moveTo>
                  <a:cubicBezTo>
                    <a:pt x="38" y="1"/>
                    <a:pt x="1" y="39"/>
                    <a:pt x="1" y="83"/>
                  </a:cubicBezTo>
                  <a:cubicBezTo>
                    <a:pt x="1" y="128"/>
                    <a:pt x="38" y="165"/>
                    <a:pt x="83" y="165"/>
                  </a:cubicBezTo>
                  <a:cubicBezTo>
                    <a:pt x="128" y="165"/>
                    <a:pt x="165" y="128"/>
                    <a:pt x="165" y="83"/>
                  </a:cubicBezTo>
                  <a:cubicBezTo>
                    <a:pt x="165" y="39"/>
                    <a:pt x="128" y="1"/>
                    <a:pt x="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2013;p35">
              <a:extLst>
                <a:ext uri="{FF2B5EF4-FFF2-40B4-BE49-F238E27FC236}">
                  <a16:creationId xmlns:a16="http://schemas.microsoft.com/office/drawing/2014/main" id="{FFCDE381-C02E-6408-56A5-AE2D749C1E50}"/>
                </a:ext>
              </a:extLst>
            </p:cNvPr>
            <p:cNvSpPr/>
            <p:nvPr/>
          </p:nvSpPr>
          <p:spPr>
            <a:xfrm>
              <a:off x="5895208" y="1756379"/>
              <a:ext cx="17674" cy="20686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93" y="0"/>
                  </a:moveTo>
                  <a:cubicBezTo>
                    <a:pt x="188" y="0"/>
                    <a:pt x="183" y="2"/>
                    <a:pt x="178" y="5"/>
                  </a:cubicBezTo>
                  <a:cubicBezTo>
                    <a:pt x="48" y="91"/>
                    <a:pt x="6" y="221"/>
                    <a:pt x="4" y="226"/>
                  </a:cubicBezTo>
                  <a:cubicBezTo>
                    <a:pt x="1" y="240"/>
                    <a:pt x="8" y="256"/>
                    <a:pt x="22" y="260"/>
                  </a:cubicBezTo>
                  <a:cubicBezTo>
                    <a:pt x="24" y="261"/>
                    <a:pt x="27" y="261"/>
                    <a:pt x="29" y="261"/>
                  </a:cubicBezTo>
                  <a:cubicBezTo>
                    <a:pt x="42" y="261"/>
                    <a:pt x="53" y="253"/>
                    <a:pt x="55" y="241"/>
                  </a:cubicBezTo>
                  <a:cubicBezTo>
                    <a:pt x="55" y="240"/>
                    <a:pt x="93" y="125"/>
                    <a:pt x="207" y="50"/>
                  </a:cubicBezTo>
                  <a:cubicBezTo>
                    <a:pt x="221" y="42"/>
                    <a:pt x="223" y="25"/>
                    <a:pt x="215" y="12"/>
                  </a:cubicBezTo>
                  <a:cubicBezTo>
                    <a:pt x="210" y="4"/>
                    <a:pt x="202" y="0"/>
                    <a:pt x="1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2014;p35">
              <a:extLst>
                <a:ext uri="{FF2B5EF4-FFF2-40B4-BE49-F238E27FC236}">
                  <a16:creationId xmlns:a16="http://schemas.microsoft.com/office/drawing/2014/main" id="{D93424A8-503A-39D8-F72A-6EAD3D148C44}"/>
                </a:ext>
              </a:extLst>
            </p:cNvPr>
            <p:cNvSpPr/>
            <p:nvPr/>
          </p:nvSpPr>
          <p:spPr>
            <a:xfrm>
              <a:off x="5971530" y="1759708"/>
              <a:ext cx="13077" cy="13077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7" y="165"/>
                    <a:pt x="164" y="128"/>
                    <a:pt x="164" y="83"/>
                  </a:cubicBezTo>
                  <a:cubicBezTo>
                    <a:pt x="164" y="38"/>
                    <a:pt x="127" y="1"/>
                    <a:pt x="82" y="1"/>
                  </a:cubicBez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2015;p35">
              <a:extLst>
                <a:ext uri="{FF2B5EF4-FFF2-40B4-BE49-F238E27FC236}">
                  <a16:creationId xmlns:a16="http://schemas.microsoft.com/office/drawing/2014/main" id="{F987586C-30C7-5518-AEC8-1533E84764E1}"/>
                </a:ext>
              </a:extLst>
            </p:cNvPr>
            <p:cNvSpPr/>
            <p:nvPr/>
          </p:nvSpPr>
          <p:spPr>
            <a:xfrm>
              <a:off x="5971530" y="1759708"/>
              <a:ext cx="13077" cy="13077"/>
            </a:xfrm>
            <a:custGeom>
              <a:avLst/>
              <a:gdLst/>
              <a:ahLst/>
              <a:cxnLst/>
              <a:rect l="l" t="t" r="r" b="b"/>
              <a:pathLst>
                <a:path w="165" h="165" extrusionOk="0">
                  <a:moveTo>
                    <a:pt x="82" y="1"/>
                  </a:moveTo>
                  <a:cubicBezTo>
                    <a:pt x="37" y="1"/>
                    <a:pt x="0" y="38"/>
                    <a:pt x="0" y="83"/>
                  </a:cubicBezTo>
                  <a:cubicBezTo>
                    <a:pt x="0" y="128"/>
                    <a:pt x="37" y="165"/>
                    <a:pt x="82" y="165"/>
                  </a:cubicBezTo>
                  <a:cubicBezTo>
                    <a:pt x="127" y="165"/>
                    <a:pt x="164" y="128"/>
                    <a:pt x="164" y="83"/>
                  </a:cubicBezTo>
                  <a:cubicBezTo>
                    <a:pt x="164" y="38"/>
                    <a:pt x="127" y="1"/>
                    <a:pt x="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2016;p35">
              <a:extLst>
                <a:ext uri="{FF2B5EF4-FFF2-40B4-BE49-F238E27FC236}">
                  <a16:creationId xmlns:a16="http://schemas.microsoft.com/office/drawing/2014/main" id="{E746FF91-49C6-C0B5-4B47-9B3E90A14F06}"/>
                </a:ext>
              </a:extLst>
            </p:cNvPr>
            <p:cNvSpPr/>
            <p:nvPr/>
          </p:nvSpPr>
          <p:spPr>
            <a:xfrm>
              <a:off x="5954886" y="1738389"/>
              <a:ext cx="27026" cy="7133"/>
            </a:xfrm>
            <a:custGeom>
              <a:avLst/>
              <a:gdLst/>
              <a:ahLst/>
              <a:cxnLst/>
              <a:rect l="l" t="t" r="r" b="b"/>
              <a:pathLst>
                <a:path w="341" h="90" extrusionOk="0">
                  <a:moveTo>
                    <a:pt x="127" y="1"/>
                  </a:moveTo>
                  <a:cubicBezTo>
                    <a:pt x="72" y="1"/>
                    <a:pt x="30" y="6"/>
                    <a:pt x="26" y="7"/>
                  </a:cubicBezTo>
                  <a:cubicBezTo>
                    <a:pt x="11" y="9"/>
                    <a:pt x="1" y="22"/>
                    <a:pt x="3" y="38"/>
                  </a:cubicBezTo>
                  <a:cubicBezTo>
                    <a:pt x="5" y="51"/>
                    <a:pt x="15" y="61"/>
                    <a:pt x="28" y="61"/>
                  </a:cubicBezTo>
                  <a:cubicBezTo>
                    <a:pt x="30" y="61"/>
                    <a:pt x="32" y="60"/>
                    <a:pt x="33" y="60"/>
                  </a:cubicBezTo>
                  <a:cubicBezTo>
                    <a:pt x="34" y="60"/>
                    <a:pt x="75" y="55"/>
                    <a:pt x="127" y="55"/>
                  </a:cubicBezTo>
                  <a:cubicBezTo>
                    <a:pt x="183" y="55"/>
                    <a:pt x="251" y="61"/>
                    <a:pt x="297" y="86"/>
                  </a:cubicBezTo>
                  <a:cubicBezTo>
                    <a:pt x="302" y="89"/>
                    <a:pt x="307" y="90"/>
                    <a:pt x="310" y="90"/>
                  </a:cubicBezTo>
                  <a:cubicBezTo>
                    <a:pt x="320" y="90"/>
                    <a:pt x="329" y="85"/>
                    <a:pt x="333" y="74"/>
                  </a:cubicBezTo>
                  <a:cubicBezTo>
                    <a:pt x="340" y="60"/>
                    <a:pt x="335" y="45"/>
                    <a:pt x="323" y="38"/>
                  </a:cubicBezTo>
                  <a:cubicBezTo>
                    <a:pt x="267" y="8"/>
                    <a:pt x="189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2017;p35">
              <a:extLst>
                <a:ext uri="{FF2B5EF4-FFF2-40B4-BE49-F238E27FC236}">
                  <a16:creationId xmlns:a16="http://schemas.microsoft.com/office/drawing/2014/main" id="{1D8A27EB-2287-8647-5C23-D9ECB864EDBB}"/>
                </a:ext>
              </a:extLst>
            </p:cNvPr>
            <p:cNvSpPr/>
            <p:nvPr/>
          </p:nvSpPr>
          <p:spPr>
            <a:xfrm>
              <a:off x="5906225" y="1796323"/>
              <a:ext cx="37725" cy="19417"/>
            </a:xfrm>
            <a:custGeom>
              <a:avLst/>
              <a:gdLst/>
              <a:ahLst/>
              <a:cxnLst/>
              <a:rect l="l" t="t" r="r" b="b"/>
              <a:pathLst>
                <a:path w="476" h="245" extrusionOk="0">
                  <a:moveTo>
                    <a:pt x="315" y="0"/>
                  </a:moveTo>
                  <a:cubicBezTo>
                    <a:pt x="283" y="0"/>
                    <a:pt x="247" y="4"/>
                    <a:pt x="211" y="14"/>
                  </a:cubicBezTo>
                  <a:cubicBezTo>
                    <a:pt x="88" y="45"/>
                    <a:pt x="1" y="120"/>
                    <a:pt x="16" y="178"/>
                  </a:cubicBezTo>
                  <a:cubicBezTo>
                    <a:pt x="27" y="220"/>
                    <a:pt x="84" y="244"/>
                    <a:pt x="158" y="244"/>
                  </a:cubicBezTo>
                  <a:cubicBezTo>
                    <a:pt x="191" y="244"/>
                    <a:pt x="228" y="240"/>
                    <a:pt x="266" y="229"/>
                  </a:cubicBezTo>
                  <a:cubicBezTo>
                    <a:pt x="389" y="198"/>
                    <a:pt x="476" y="124"/>
                    <a:pt x="460" y="65"/>
                  </a:cubicBezTo>
                  <a:cubicBezTo>
                    <a:pt x="449" y="24"/>
                    <a:pt x="391" y="0"/>
                    <a:pt x="315" y="0"/>
                  </a:cubicBezTo>
                  <a:close/>
                </a:path>
              </a:pathLst>
            </a:custGeom>
            <a:solidFill>
              <a:srgbClr val="F4B7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2018;p35">
              <a:extLst>
                <a:ext uri="{FF2B5EF4-FFF2-40B4-BE49-F238E27FC236}">
                  <a16:creationId xmlns:a16="http://schemas.microsoft.com/office/drawing/2014/main" id="{EEF28DA6-4E97-1431-D103-F12DA5774969}"/>
                </a:ext>
              </a:extLst>
            </p:cNvPr>
            <p:cNvSpPr/>
            <p:nvPr/>
          </p:nvSpPr>
          <p:spPr>
            <a:xfrm>
              <a:off x="5979455" y="1764780"/>
              <a:ext cx="35823" cy="24965"/>
            </a:xfrm>
            <a:custGeom>
              <a:avLst/>
              <a:gdLst/>
              <a:ahLst/>
              <a:cxnLst/>
              <a:rect l="l" t="t" r="r" b="b"/>
              <a:pathLst>
                <a:path w="452" h="315" extrusionOk="0">
                  <a:moveTo>
                    <a:pt x="344" y="1"/>
                  </a:moveTo>
                  <a:cubicBezTo>
                    <a:pt x="295" y="1"/>
                    <a:pt x="229" y="23"/>
                    <a:pt x="165" y="65"/>
                  </a:cubicBezTo>
                  <a:cubicBezTo>
                    <a:pt x="59" y="135"/>
                    <a:pt x="1" y="234"/>
                    <a:pt x="36" y="285"/>
                  </a:cubicBezTo>
                  <a:cubicBezTo>
                    <a:pt x="49" y="305"/>
                    <a:pt x="75" y="315"/>
                    <a:pt x="109" y="315"/>
                  </a:cubicBezTo>
                  <a:cubicBezTo>
                    <a:pt x="159" y="315"/>
                    <a:pt x="225" y="293"/>
                    <a:pt x="288" y="251"/>
                  </a:cubicBezTo>
                  <a:cubicBezTo>
                    <a:pt x="394" y="180"/>
                    <a:pt x="452" y="82"/>
                    <a:pt x="417" y="31"/>
                  </a:cubicBezTo>
                  <a:cubicBezTo>
                    <a:pt x="404" y="11"/>
                    <a:pt x="378" y="1"/>
                    <a:pt x="344" y="1"/>
                  </a:cubicBezTo>
                  <a:close/>
                </a:path>
              </a:pathLst>
            </a:custGeom>
            <a:solidFill>
              <a:srgbClr val="F4B7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2019;p35">
              <a:extLst>
                <a:ext uri="{FF2B5EF4-FFF2-40B4-BE49-F238E27FC236}">
                  <a16:creationId xmlns:a16="http://schemas.microsoft.com/office/drawing/2014/main" id="{28984270-8A11-61F7-A192-42A9AED636B1}"/>
                </a:ext>
              </a:extLst>
            </p:cNvPr>
            <p:cNvSpPr/>
            <p:nvPr/>
          </p:nvSpPr>
          <p:spPr>
            <a:xfrm>
              <a:off x="5881894" y="1834365"/>
              <a:ext cx="79" cy="7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2020;p35">
              <a:extLst>
                <a:ext uri="{FF2B5EF4-FFF2-40B4-BE49-F238E27FC236}">
                  <a16:creationId xmlns:a16="http://schemas.microsoft.com/office/drawing/2014/main" id="{F163D07D-3C88-25DE-6596-1C8088D428A1}"/>
                </a:ext>
              </a:extLst>
            </p:cNvPr>
            <p:cNvSpPr/>
            <p:nvPr/>
          </p:nvSpPr>
          <p:spPr>
            <a:xfrm>
              <a:off x="5829190" y="1711918"/>
              <a:ext cx="149475" cy="142897"/>
            </a:xfrm>
            <a:custGeom>
              <a:avLst/>
              <a:gdLst/>
              <a:ahLst/>
              <a:cxnLst/>
              <a:rect l="l" t="t" r="r" b="b"/>
              <a:pathLst>
                <a:path w="1886" h="1803" extrusionOk="0">
                  <a:moveTo>
                    <a:pt x="1294" y="1"/>
                  </a:moveTo>
                  <a:cubicBezTo>
                    <a:pt x="1131" y="1"/>
                    <a:pt x="939" y="45"/>
                    <a:pt x="726" y="171"/>
                  </a:cubicBezTo>
                  <a:cubicBezTo>
                    <a:pt x="46" y="575"/>
                    <a:pt x="1" y="1315"/>
                    <a:pt x="327" y="1803"/>
                  </a:cubicBezTo>
                  <a:lnTo>
                    <a:pt x="385" y="1764"/>
                  </a:lnTo>
                  <a:cubicBezTo>
                    <a:pt x="385" y="1764"/>
                    <a:pt x="287" y="1652"/>
                    <a:pt x="342" y="1598"/>
                  </a:cubicBezTo>
                  <a:cubicBezTo>
                    <a:pt x="385" y="1556"/>
                    <a:pt x="487" y="1541"/>
                    <a:pt x="581" y="1541"/>
                  </a:cubicBezTo>
                  <a:cubicBezTo>
                    <a:pt x="611" y="1541"/>
                    <a:pt x="640" y="1542"/>
                    <a:pt x="666" y="1545"/>
                  </a:cubicBezTo>
                  <a:cubicBezTo>
                    <a:pt x="666" y="1545"/>
                    <a:pt x="186" y="594"/>
                    <a:pt x="1082" y="246"/>
                  </a:cubicBezTo>
                  <a:cubicBezTo>
                    <a:pt x="1082" y="246"/>
                    <a:pt x="1229" y="210"/>
                    <a:pt x="1410" y="210"/>
                  </a:cubicBezTo>
                  <a:cubicBezTo>
                    <a:pt x="1552" y="210"/>
                    <a:pt x="1715" y="232"/>
                    <a:pt x="1847" y="309"/>
                  </a:cubicBezTo>
                  <a:cubicBezTo>
                    <a:pt x="1847" y="309"/>
                    <a:pt x="1885" y="258"/>
                    <a:pt x="1878" y="230"/>
                  </a:cubicBezTo>
                  <a:cubicBezTo>
                    <a:pt x="1873" y="213"/>
                    <a:pt x="1652" y="1"/>
                    <a:pt x="12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2022;p35">
              <a:extLst>
                <a:ext uri="{FF2B5EF4-FFF2-40B4-BE49-F238E27FC236}">
                  <a16:creationId xmlns:a16="http://schemas.microsoft.com/office/drawing/2014/main" id="{10176467-0915-8B77-B497-8C65FF875664}"/>
                </a:ext>
              </a:extLst>
            </p:cNvPr>
            <p:cNvSpPr/>
            <p:nvPr/>
          </p:nvSpPr>
          <p:spPr>
            <a:xfrm>
              <a:off x="5751125" y="2828292"/>
              <a:ext cx="370121" cy="513969"/>
            </a:xfrm>
            <a:custGeom>
              <a:avLst/>
              <a:gdLst/>
              <a:ahLst/>
              <a:cxnLst/>
              <a:rect l="l" t="t" r="r" b="b"/>
              <a:pathLst>
                <a:path w="4670" h="6485" extrusionOk="0">
                  <a:moveTo>
                    <a:pt x="3067" y="0"/>
                  </a:moveTo>
                  <a:lnTo>
                    <a:pt x="3067" y="0"/>
                  </a:lnTo>
                  <a:cubicBezTo>
                    <a:pt x="3067" y="1"/>
                    <a:pt x="3095" y="1170"/>
                    <a:pt x="3175" y="1394"/>
                  </a:cubicBezTo>
                  <a:cubicBezTo>
                    <a:pt x="3175" y="1394"/>
                    <a:pt x="3161" y="1389"/>
                    <a:pt x="3131" y="1389"/>
                  </a:cubicBezTo>
                  <a:cubicBezTo>
                    <a:pt x="2959" y="1389"/>
                    <a:pt x="2261" y="1563"/>
                    <a:pt x="659" y="3907"/>
                  </a:cubicBezTo>
                  <a:cubicBezTo>
                    <a:pt x="659" y="3907"/>
                    <a:pt x="0" y="4080"/>
                    <a:pt x="35" y="4371"/>
                  </a:cubicBezTo>
                  <a:cubicBezTo>
                    <a:pt x="70" y="4663"/>
                    <a:pt x="259" y="5094"/>
                    <a:pt x="259" y="5094"/>
                  </a:cubicBezTo>
                  <a:cubicBezTo>
                    <a:pt x="259" y="5094"/>
                    <a:pt x="347" y="5752"/>
                    <a:pt x="499" y="6084"/>
                  </a:cubicBezTo>
                  <a:cubicBezTo>
                    <a:pt x="499" y="6084"/>
                    <a:pt x="500" y="6085"/>
                    <a:pt x="500" y="6086"/>
                  </a:cubicBezTo>
                  <a:cubicBezTo>
                    <a:pt x="519" y="6129"/>
                    <a:pt x="540" y="6166"/>
                    <a:pt x="561" y="6197"/>
                  </a:cubicBezTo>
                  <a:cubicBezTo>
                    <a:pt x="627" y="6310"/>
                    <a:pt x="875" y="6474"/>
                    <a:pt x="916" y="6483"/>
                  </a:cubicBezTo>
                  <a:cubicBezTo>
                    <a:pt x="921" y="6484"/>
                    <a:pt x="926" y="6485"/>
                    <a:pt x="931" y="6485"/>
                  </a:cubicBezTo>
                  <a:cubicBezTo>
                    <a:pt x="991" y="6485"/>
                    <a:pt x="1099" y="6430"/>
                    <a:pt x="1167" y="6413"/>
                  </a:cubicBezTo>
                  <a:cubicBezTo>
                    <a:pt x="1289" y="6431"/>
                    <a:pt x="1380" y="6438"/>
                    <a:pt x="1380" y="6438"/>
                  </a:cubicBezTo>
                  <a:lnTo>
                    <a:pt x="1553" y="6408"/>
                  </a:lnTo>
                  <a:lnTo>
                    <a:pt x="1742" y="6386"/>
                  </a:lnTo>
                  <a:cubicBezTo>
                    <a:pt x="1742" y="6386"/>
                    <a:pt x="1806" y="6218"/>
                    <a:pt x="1781" y="6201"/>
                  </a:cubicBezTo>
                  <a:cubicBezTo>
                    <a:pt x="1755" y="6184"/>
                    <a:pt x="1486" y="5822"/>
                    <a:pt x="1486" y="5822"/>
                  </a:cubicBezTo>
                  <a:lnTo>
                    <a:pt x="1123" y="4628"/>
                  </a:lnTo>
                  <a:cubicBezTo>
                    <a:pt x="1123" y="4628"/>
                    <a:pt x="4272" y="2391"/>
                    <a:pt x="4445" y="2287"/>
                  </a:cubicBezTo>
                  <a:cubicBezTo>
                    <a:pt x="4618" y="2183"/>
                    <a:pt x="4669" y="1254"/>
                    <a:pt x="4669" y="1254"/>
                  </a:cubicBezTo>
                  <a:lnTo>
                    <a:pt x="3067" y="0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2023;p35">
              <a:extLst>
                <a:ext uri="{FF2B5EF4-FFF2-40B4-BE49-F238E27FC236}">
                  <a16:creationId xmlns:a16="http://schemas.microsoft.com/office/drawing/2014/main" id="{761AD1E4-34C3-770A-FA30-E1DB6E354646}"/>
                </a:ext>
              </a:extLst>
            </p:cNvPr>
            <p:cNvSpPr/>
            <p:nvPr/>
          </p:nvSpPr>
          <p:spPr>
            <a:xfrm>
              <a:off x="5827526" y="3302945"/>
              <a:ext cx="18546" cy="35903"/>
            </a:xfrm>
            <a:custGeom>
              <a:avLst/>
              <a:gdLst/>
              <a:ahLst/>
              <a:cxnLst/>
              <a:rect l="l" t="t" r="r" b="b"/>
              <a:pathLst>
                <a:path w="234" h="453" extrusionOk="0">
                  <a:moveTo>
                    <a:pt x="31" y="1"/>
                  </a:moveTo>
                  <a:cubicBezTo>
                    <a:pt x="28" y="1"/>
                    <a:pt x="24" y="2"/>
                    <a:pt x="21" y="3"/>
                  </a:cubicBezTo>
                  <a:cubicBezTo>
                    <a:pt x="6" y="9"/>
                    <a:pt x="0" y="25"/>
                    <a:pt x="6" y="39"/>
                  </a:cubicBezTo>
                  <a:lnTo>
                    <a:pt x="177" y="435"/>
                  </a:lnTo>
                  <a:cubicBezTo>
                    <a:pt x="181" y="445"/>
                    <a:pt x="192" y="452"/>
                    <a:pt x="202" y="452"/>
                  </a:cubicBezTo>
                  <a:cubicBezTo>
                    <a:pt x="206" y="452"/>
                    <a:pt x="210" y="450"/>
                    <a:pt x="213" y="449"/>
                  </a:cubicBezTo>
                  <a:cubicBezTo>
                    <a:pt x="227" y="443"/>
                    <a:pt x="234" y="428"/>
                    <a:pt x="227" y="413"/>
                  </a:cubicBezTo>
                  <a:lnTo>
                    <a:pt x="57" y="18"/>
                  </a:lnTo>
                  <a:cubicBezTo>
                    <a:pt x="51" y="7"/>
                    <a:pt x="41" y="1"/>
                    <a:pt x="31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2024;p35">
              <a:extLst>
                <a:ext uri="{FF2B5EF4-FFF2-40B4-BE49-F238E27FC236}">
                  <a16:creationId xmlns:a16="http://schemas.microsoft.com/office/drawing/2014/main" id="{7EB8DBBD-00D6-D3C1-66BE-791A56159A46}"/>
                </a:ext>
              </a:extLst>
            </p:cNvPr>
            <p:cNvSpPr/>
            <p:nvPr/>
          </p:nvSpPr>
          <p:spPr>
            <a:xfrm>
              <a:off x="5847101" y="3308968"/>
              <a:ext cx="15613" cy="31861"/>
            </a:xfrm>
            <a:custGeom>
              <a:avLst/>
              <a:gdLst/>
              <a:ahLst/>
              <a:cxnLst/>
              <a:rect l="l" t="t" r="r" b="b"/>
              <a:pathLst>
                <a:path w="197" h="402" extrusionOk="0">
                  <a:moveTo>
                    <a:pt x="30" y="1"/>
                  </a:moveTo>
                  <a:cubicBezTo>
                    <a:pt x="27" y="1"/>
                    <a:pt x="24" y="1"/>
                    <a:pt x="21" y="2"/>
                  </a:cubicBezTo>
                  <a:cubicBezTo>
                    <a:pt x="7" y="8"/>
                    <a:pt x="1" y="23"/>
                    <a:pt x="6" y="37"/>
                  </a:cubicBezTo>
                  <a:lnTo>
                    <a:pt x="142" y="385"/>
                  </a:lnTo>
                  <a:cubicBezTo>
                    <a:pt x="147" y="395"/>
                    <a:pt x="157" y="402"/>
                    <a:pt x="168" y="402"/>
                  </a:cubicBezTo>
                  <a:cubicBezTo>
                    <a:pt x="171" y="402"/>
                    <a:pt x="174" y="400"/>
                    <a:pt x="176" y="400"/>
                  </a:cubicBezTo>
                  <a:cubicBezTo>
                    <a:pt x="190" y="395"/>
                    <a:pt x="196" y="379"/>
                    <a:pt x="191" y="366"/>
                  </a:cubicBezTo>
                  <a:lnTo>
                    <a:pt x="56" y="18"/>
                  </a:lnTo>
                  <a:cubicBezTo>
                    <a:pt x="52" y="7"/>
                    <a:pt x="42" y="1"/>
                    <a:pt x="30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2025;p35">
              <a:extLst>
                <a:ext uri="{FF2B5EF4-FFF2-40B4-BE49-F238E27FC236}">
                  <a16:creationId xmlns:a16="http://schemas.microsoft.com/office/drawing/2014/main" id="{7FC8435A-7561-C052-69BE-12EB598D9B26}"/>
                </a:ext>
              </a:extLst>
            </p:cNvPr>
            <p:cNvSpPr/>
            <p:nvPr/>
          </p:nvSpPr>
          <p:spPr>
            <a:xfrm>
              <a:off x="5863190" y="3309998"/>
              <a:ext cx="13315" cy="28453"/>
            </a:xfrm>
            <a:custGeom>
              <a:avLst/>
              <a:gdLst/>
              <a:ahLst/>
              <a:cxnLst/>
              <a:rect l="l" t="t" r="r" b="b"/>
              <a:pathLst>
                <a:path w="168" h="359" extrusionOk="0">
                  <a:moveTo>
                    <a:pt x="31" y="1"/>
                  </a:moveTo>
                  <a:cubicBezTo>
                    <a:pt x="28" y="1"/>
                    <a:pt x="25" y="1"/>
                    <a:pt x="22" y="2"/>
                  </a:cubicBezTo>
                  <a:cubicBezTo>
                    <a:pt x="8" y="7"/>
                    <a:pt x="0" y="23"/>
                    <a:pt x="6" y="37"/>
                  </a:cubicBezTo>
                  <a:lnTo>
                    <a:pt x="111" y="340"/>
                  </a:lnTo>
                  <a:cubicBezTo>
                    <a:pt x="115" y="351"/>
                    <a:pt x="125" y="358"/>
                    <a:pt x="137" y="358"/>
                  </a:cubicBezTo>
                  <a:cubicBezTo>
                    <a:pt x="141" y="358"/>
                    <a:pt x="144" y="358"/>
                    <a:pt x="146" y="356"/>
                  </a:cubicBezTo>
                  <a:cubicBezTo>
                    <a:pt x="160" y="351"/>
                    <a:pt x="167" y="336"/>
                    <a:pt x="162" y="321"/>
                  </a:cubicBezTo>
                  <a:lnTo>
                    <a:pt x="57" y="19"/>
                  </a:lnTo>
                  <a:cubicBezTo>
                    <a:pt x="53" y="8"/>
                    <a:pt x="42" y="1"/>
                    <a:pt x="31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2026;p35">
              <a:extLst>
                <a:ext uri="{FF2B5EF4-FFF2-40B4-BE49-F238E27FC236}">
                  <a16:creationId xmlns:a16="http://schemas.microsoft.com/office/drawing/2014/main" id="{7BAE500A-F83C-9172-7A42-57622798F4BE}"/>
                </a:ext>
              </a:extLst>
            </p:cNvPr>
            <p:cNvSpPr/>
            <p:nvPr/>
          </p:nvSpPr>
          <p:spPr>
            <a:xfrm>
              <a:off x="5878010" y="3314912"/>
              <a:ext cx="10541" cy="21161"/>
            </a:xfrm>
            <a:custGeom>
              <a:avLst/>
              <a:gdLst/>
              <a:ahLst/>
              <a:cxnLst/>
              <a:rect l="l" t="t" r="r" b="b"/>
              <a:pathLst>
                <a:path w="133" h="267" extrusionOk="0">
                  <a:moveTo>
                    <a:pt x="31" y="0"/>
                  </a:moveTo>
                  <a:cubicBezTo>
                    <a:pt x="28" y="0"/>
                    <a:pt x="25" y="1"/>
                    <a:pt x="22" y="2"/>
                  </a:cubicBezTo>
                  <a:cubicBezTo>
                    <a:pt x="9" y="7"/>
                    <a:pt x="1" y="22"/>
                    <a:pt x="6" y="36"/>
                  </a:cubicBezTo>
                  <a:lnTo>
                    <a:pt x="76" y="248"/>
                  </a:lnTo>
                  <a:cubicBezTo>
                    <a:pt x="81" y="258"/>
                    <a:pt x="91" y="267"/>
                    <a:pt x="102" y="267"/>
                  </a:cubicBezTo>
                  <a:cubicBezTo>
                    <a:pt x="106" y="267"/>
                    <a:pt x="108" y="267"/>
                    <a:pt x="111" y="266"/>
                  </a:cubicBezTo>
                  <a:cubicBezTo>
                    <a:pt x="125" y="259"/>
                    <a:pt x="133" y="245"/>
                    <a:pt x="128" y="231"/>
                  </a:cubicBezTo>
                  <a:lnTo>
                    <a:pt x="57" y="18"/>
                  </a:lnTo>
                  <a:cubicBezTo>
                    <a:pt x="53" y="7"/>
                    <a:pt x="42" y="0"/>
                    <a:pt x="31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2027;p35">
              <a:extLst>
                <a:ext uri="{FF2B5EF4-FFF2-40B4-BE49-F238E27FC236}">
                  <a16:creationId xmlns:a16="http://schemas.microsoft.com/office/drawing/2014/main" id="{6F2D6D06-5F02-86CD-DBEA-C05CBBBABBF3}"/>
                </a:ext>
              </a:extLst>
            </p:cNvPr>
            <p:cNvSpPr/>
            <p:nvPr/>
          </p:nvSpPr>
          <p:spPr>
            <a:xfrm>
              <a:off x="5438786" y="2824250"/>
              <a:ext cx="343887" cy="480999"/>
            </a:xfrm>
            <a:custGeom>
              <a:avLst/>
              <a:gdLst/>
              <a:ahLst/>
              <a:cxnLst/>
              <a:rect l="l" t="t" r="r" b="b"/>
              <a:pathLst>
                <a:path w="4339" h="6069" extrusionOk="0">
                  <a:moveTo>
                    <a:pt x="3116" y="0"/>
                  </a:moveTo>
                  <a:cubicBezTo>
                    <a:pt x="2074" y="266"/>
                    <a:pt x="533" y="3521"/>
                    <a:pt x="533" y="3521"/>
                  </a:cubicBezTo>
                  <a:cubicBezTo>
                    <a:pt x="533" y="3521"/>
                    <a:pt x="0" y="3839"/>
                    <a:pt x="0" y="4157"/>
                  </a:cubicBezTo>
                  <a:cubicBezTo>
                    <a:pt x="0" y="4477"/>
                    <a:pt x="861" y="5905"/>
                    <a:pt x="861" y="5905"/>
                  </a:cubicBezTo>
                  <a:lnTo>
                    <a:pt x="1377" y="5999"/>
                  </a:lnTo>
                  <a:lnTo>
                    <a:pt x="1524" y="5948"/>
                  </a:lnTo>
                  <a:lnTo>
                    <a:pt x="1738" y="6069"/>
                  </a:lnTo>
                  <a:cubicBezTo>
                    <a:pt x="1738" y="6069"/>
                    <a:pt x="1987" y="5853"/>
                    <a:pt x="1962" y="5802"/>
                  </a:cubicBezTo>
                  <a:cubicBezTo>
                    <a:pt x="1936" y="5751"/>
                    <a:pt x="1179" y="4502"/>
                    <a:pt x="1145" y="4467"/>
                  </a:cubicBezTo>
                  <a:cubicBezTo>
                    <a:pt x="1110" y="4433"/>
                    <a:pt x="1066" y="3839"/>
                    <a:pt x="1066" y="3839"/>
                  </a:cubicBezTo>
                  <a:cubicBezTo>
                    <a:pt x="1066" y="3839"/>
                    <a:pt x="3718" y="1343"/>
                    <a:pt x="3884" y="1239"/>
                  </a:cubicBezTo>
                  <a:cubicBezTo>
                    <a:pt x="4051" y="1136"/>
                    <a:pt x="4338" y="766"/>
                    <a:pt x="4338" y="766"/>
                  </a:cubicBezTo>
                  <a:lnTo>
                    <a:pt x="3116" y="0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2028;p35">
              <a:extLst>
                <a:ext uri="{FF2B5EF4-FFF2-40B4-BE49-F238E27FC236}">
                  <a16:creationId xmlns:a16="http://schemas.microsoft.com/office/drawing/2014/main" id="{E48BD002-ADC8-883D-716A-1392EF8EC97C}"/>
                </a:ext>
              </a:extLst>
            </p:cNvPr>
            <p:cNvSpPr/>
            <p:nvPr/>
          </p:nvSpPr>
          <p:spPr>
            <a:xfrm>
              <a:off x="5702384" y="2903345"/>
              <a:ext cx="51516" cy="22984"/>
            </a:xfrm>
            <a:custGeom>
              <a:avLst/>
              <a:gdLst/>
              <a:ahLst/>
              <a:cxnLst/>
              <a:rect l="l" t="t" r="r" b="b"/>
              <a:pathLst>
                <a:path w="650" h="290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83" y="236"/>
                    <a:pt x="497" y="289"/>
                  </a:cubicBezTo>
                  <a:lnTo>
                    <a:pt x="649" y="171"/>
                  </a:lnTo>
                  <a:lnTo>
                    <a:pt x="649" y="171"/>
                  </a:lnTo>
                  <a:cubicBezTo>
                    <a:pt x="630" y="171"/>
                    <a:pt x="611" y="172"/>
                    <a:pt x="593" y="172"/>
                  </a:cubicBezTo>
                  <a:cubicBezTo>
                    <a:pt x="150" y="17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2029;p35">
              <a:extLst>
                <a:ext uri="{FF2B5EF4-FFF2-40B4-BE49-F238E27FC236}">
                  <a16:creationId xmlns:a16="http://schemas.microsoft.com/office/drawing/2014/main" id="{1D78793E-35A0-9095-C043-14588E7A35F1}"/>
                </a:ext>
              </a:extLst>
            </p:cNvPr>
            <p:cNvSpPr/>
            <p:nvPr/>
          </p:nvSpPr>
          <p:spPr>
            <a:xfrm>
              <a:off x="5555606" y="3271005"/>
              <a:ext cx="17595" cy="33049"/>
            </a:xfrm>
            <a:custGeom>
              <a:avLst/>
              <a:gdLst/>
              <a:ahLst/>
              <a:cxnLst/>
              <a:rect l="l" t="t" r="r" b="b"/>
              <a:pathLst>
                <a:path w="222" h="417" extrusionOk="0">
                  <a:moveTo>
                    <a:pt x="32" y="1"/>
                  </a:moveTo>
                  <a:cubicBezTo>
                    <a:pt x="29" y="1"/>
                    <a:pt x="25" y="1"/>
                    <a:pt x="21" y="3"/>
                  </a:cubicBezTo>
                  <a:cubicBezTo>
                    <a:pt x="7" y="9"/>
                    <a:pt x="1" y="25"/>
                    <a:pt x="7" y="39"/>
                  </a:cubicBezTo>
                  <a:lnTo>
                    <a:pt x="165" y="400"/>
                  </a:lnTo>
                  <a:cubicBezTo>
                    <a:pt x="169" y="410"/>
                    <a:pt x="180" y="416"/>
                    <a:pt x="190" y="416"/>
                  </a:cubicBezTo>
                  <a:cubicBezTo>
                    <a:pt x="194" y="416"/>
                    <a:pt x="198" y="416"/>
                    <a:pt x="201" y="413"/>
                  </a:cubicBezTo>
                  <a:cubicBezTo>
                    <a:pt x="215" y="407"/>
                    <a:pt x="222" y="392"/>
                    <a:pt x="215" y="378"/>
                  </a:cubicBezTo>
                  <a:lnTo>
                    <a:pt x="57" y="17"/>
                  </a:lnTo>
                  <a:cubicBezTo>
                    <a:pt x="52" y="7"/>
                    <a:pt x="43" y="1"/>
                    <a:pt x="32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2030;p35">
              <a:extLst>
                <a:ext uri="{FF2B5EF4-FFF2-40B4-BE49-F238E27FC236}">
                  <a16:creationId xmlns:a16="http://schemas.microsoft.com/office/drawing/2014/main" id="{D8AA1F75-91DC-620C-F1F1-151394DA0809}"/>
                </a:ext>
              </a:extLst>
            </p:cNvPr>
            <p:cNvSpPr/>
            <p:nvPr/>
          </p:nvSpPr>
          <p:spPr>
            <a:xfrm>
              <a:off x="5543559" y="3275602"/>
              <a:ext cx="9669" cy="28453"/>
            </a:xfrm>
            <a:custGeom>
              <a:avLst/>
              <a:gdLst/>
              <a:ahLst/>
              <a:cxnLst/>
              <a:rect l="l" t="t" r="r" b="b"/>
              <a:pathLst>
                <a:path w="122" h="359" extrusionOk="0">
                  <a:moveTo>
                    <a:pt x="29" y="1"/>
                  </a:moveTo>
                  <a:cubicBezTo>
                    <a:pt x="27" y="1"/>
                    <a:pt x="25" y="1"/>
                    <a:pt x="24" y="1"/>
                  </a:cubicBezTo>
                  <a:cubicBezTo>
                    <a:pt x="9" y="4"/>
                    <a:pt x="0" y="19"/>
                    <a:pt x="3" y="33"/>
                  </a:cubicBezTo>
                  <a:lnTo>
                    <a:pt x="67" y="337"/>
                  </a:lnTo>
                  <a:cubicBezTo>
                    <a:pt x="71" y="349"/>
                    <a:pt x="81" y="358"/>
                    <a:pt x="94" y="358"/>
                  </a:cubicBezTo>
                  <a:cubicBezTo>
                    <a:pt x="95" y="358"/>
                    <a:pt x="97" y="358"/>
                    <a:pt x="99" y="357"/>
                  </a:cubicBezTo>
                  <a:cubicBezTo>
                    <a:pt x="113" y="354"/>
                    <a:pt x="122" y="339"/>
                    <a:pt x="120" y="325"/>
                  </a:cubicBezTo>
                  <a:lnTo>
                    <a:pt x="55" y="22"/>
                  </a:lnTo>
                  <a:cubicBezTo>
                    <a:pt x="54" y="9"/>
                    <a:pt x="42" y="1"/>
                    <a:pt x="29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2031;p35">
              <a:extLst>
                <a:ext uri="{FF2B5EF4-FFF2-40B4-BE49-F238E27FC236}">
                  <a16:creationId xmlns:a16="http://schemas.microsoft.com/office/drawing/2014/main" id="{18E04AA4-E0BC-B78B-4093-BD8070DF3C61}"/>
                </a:ext>
              </a:extLst>
            </p:cNvPr>
            <p:cNvSpPr/>
            <p:nvPr/>
          </p:nvSpPr>
          <p:spPr>
            <a:xfrm>
              <a:off x="5530799" y="3275761"/>
              <a:ext cx="6340" cy="23856"/>
            </a:xfrm>
            <a:custGeom>
              <a:avLst/>
              <a:gdLst/>
              <a:ahLst/>
              <a:cxnLst/>
              <a:rect l="l" t="t" r="r" b="b"/>
              <a:pathLst>
                <a:path w="80" h="301" extrusionOk="0">
                  <a:moveTo>
                    <a:pt x="28" y="0"/>
                  </a:moveTo>
                  <a:cubicBezTo>
                    <a:pt x="27" y="0"/>
                    <a:pt x="27" y="0"/>
                    <a:pt x="26" y="0"/>
                  </a:cubicBezTo>
                  <a:cubicBezTo>
                    <a:pt x="11" y="2"/>
                    <a:pt x="0" y="15"/>
                    <a:pt x="1" y="30"/>
                  </a:cubicBezTo>
                  <a:lnTo>
                    <a:pt x="25" y="276"/>
                  </a:lnTo>
                  <a:cubicBezTo>
                    <a:pt x="26" y="290"/>
                    <a:pt x="37" y="300"/>
                    <a:pt x="52" y="300"/>
                  </a:cubicBezTo>
                  <a:lnTo>
                    <a:pt x="54" y="300"/>
                  </a:lnTo>
                  <a:cubicBezTo>
                    <a:pt x="69" y="299"/>
                    <a:pt x="79" y="286"/>
                    <a:pt x="78" y="270"/>
                  </a:cubicBezTo>
                  <a:lnTo>
                    <a:pt x="55" y="25"/>
                  </a:lnTo>
                  <a:cubicBezTo>
                    <a:pt x="54" y="10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2032;p35">
              <a:extLst>
                <a:ext uri="{FF2B5EF4-FFF2-40B4-BE49-F238E27FC236}">
                  <a16:creationId xmlns:a16="http://schemas.microsoft.com/office/drawing/2014/main" id="{84D009D8-F306-CC8F-C92D-2CF3DAAD6646}"/>
                </a:ext>
              </a:extLst>
            </p:cNvPr>
            <p:cNvSpPr/>
            <p:nvPr/>
          </p:nvSpPr>
          <p:spPr>
            <a:xfrm>
              <a:off x="5517009" y="3275761"/>
              <a:ext cx="6420" cy="21320"/>
            </a:xfrm>
            <a:custGeom>
              <a:avLst/>
              <a:gdLst/>
              <a:ahLst/>
              <a:cxnLst/>
              <a:rect l="l" t="t" r="r" b="b"/>
              <a:pathLst>
                <a:path w="81" h="269" extrusionOk="0">
                  <a:moveTo>
                    <a:pt x="28" y="0"/>
                  </a:moveTo>
                  <a:cubicBezTo>
                    <a:pt x="27" y="0"/>
                    <a:pt x="27" y="0"/>
                    <a:pt x="26" y="0"/>
                  </a:cubicBezTo>
                  <a:cubicBezTo>
                    <a:pt x="11" y="2"/>
                    <a:pt x="0" y="15"/>
                    <a:pt x="1" y="30"/>
                  </a:cubicBezTo>
                  <a:lnTo>
                    <a:pt x="26" y="244"/>
                  </a:lnTo>
                  <a:cubicBezTo>
                    <a:pt x="27" y="258"/>
                    <a:pt x="38" y="268"/>
                    <a:pt x="53" y="268"/>
                  </a:cubicBezTo>
                  <a:lnTo>
                    <a:pt x="55" y="268"/>
                  </a:lnTo>
                  <a:cubicBezTo>
                    <a:pt x="70" y="266"/>
                    <a:pt x="80" y="254"/>
                    <a:pt x="79" y="239"/>
                  </a:cubicBezTo>
                  <a:lnTo>
                    <a:pt x="55" y="25"/>
                  </a:lnTo>
                  <a:cubicBezTo>
                    <a:pt x="54" y="10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2033;p35">
              <a:extLst>
                <a:ext uri="{FF2B5EF4-FFF2-40B4-BE49-F238E27FC236}">
                  <a16:creationId xmlns:a16="http://schemas.microsoft.com/office/drawing/2014/main" id="{D1563354-84D6-705F-D0C8-93DF74D6E222}"/>
                </a:ext>
              </a:extLst>
            </p:cNvPr>
            <p:cNvSpPr/>
            <p:nvPr/>
          </p:nvSpPr>
          <p:spPr>
            <a:xfrm>
              <a:off x="5645400" y="2407214"/>
              <a:ext cx="575946" cy="539172"/>
            </a:xfrm>
            <a:custGeom>
              <a:avLst/>
              <a:gdLst/>
              <a:ahLst/>
              <a:cxnLst/>
              <a:rect l="l" t="t" r="r" b="b"/>
              <a:pathLst>
                <a:path w="7267" h="6803" extrusionOk="0">
                  <a:moveTo>
                    <a:pt x="2816" y="1"/>
                  </a:moveTo>
                  <a:cubicBezTo>
                    <a:pt x="2816" y="1"/>
                    <a:pt x="2523" y="664"/>
                    <a:pt x="2523" y="716"/>
                  </a:cubicBezTo>
                  <a:cubicBezTo>
                    <a:pt x="2523" y="767"/>
                    <a:pt x="2575" y="1190"/>
                    <a:pt x="2575" y="1190"/>
                  </a:cubicBezTo>
                  <a:cubicBezTo>
                    <a:pt x="2575" y="1190"/>
                    <a:pt x="1600" y="2128"/>
                    <a:pt x="1619" y="2170"/>
                  </a:cubicBezTo>
                  <a:cubicBezTo>
                    <a:pt x="1635" y="2214"/>
                    <a:pt x="1687" y="2679"/>
                    <a:pt x="1687" y="2679"/>
                  </a:cubicBezTo>
                  <a:cubicBezTo>
                    <a:pt x="1687" y="2679"/>
                    <a:pt x="1016" y="3151"/>
                    <a:pt x="1042" y="3204"/>
                  </a:cubicBezTo>
                  <a:cubicBezTo>
                    <a:pt x="1067" y="3255"/>
                    <a:pt x="1180" y="3687"/>
                    <a:pt x="1180" y="3687"/>
                  </a:cubicBezTo>
                  <a:cubicBezTo>
                    <a:pt x="1180" y="3687"/>
                    <a:pt x="414" y="4685"/>
                    <a:pt x="0" y="4900"/>
                  </a:cubicBezTo>
                  <a:cubicBezTo>
                    <a:pt x="0" y="4900"/>
                    <a:pt x="1094" y="6183"/>
                    <a:pt x="2217" y="6183"/>
                  </a:cubicBezTo>
                  <a:cubicBezTo>
                    <a:pt x="2217" y="6183"/>
                    <a:pt x="3827" y="4607"/>
                    <a:pt x="4172" y="3664"/>
                  </a:cubicBezTo>
                  <a:cubicBezTo>
                    <a:pt x="4172" y="3664"/>
                    <a:pt x="4399" y="4529"/>
                    <a:pt x="4399" y="4736"/>
                  </a:cubicBezTo>
                  <a:cubicBezTo>
                    <a:pt x="4399" y="4943"/>
                    <a:pt x="4090" y="5162"/>
                    <a:pt x="4090" y="5162"/>
                  </a:cubicBezTo>
                  <a:lnTo>
                    <a:pt x="6052" y="6802"/>
                  </a:lnTo>
                  <a:cubicBezTo>
                    <a:pt x="6052" y="6802"/>
                    <a:pt x="6828" y="5536"/>
                    <a:pt x="6828" y="5433"/>
                  </a:cubicBezTo>
                  <a:cubicBezTo>
                    <a:pt x="6828" y="5330"/>
                    <a:pt x="6737" y="4607"/>
                    <a:pt x="6737" y="4607"/>
                  </a:cubicBezTo>
                  <a:cubicBezTo>
                    <a:pt x="6737" y="4607"/>
                    <a:pt x="7021" y="4194"/>
                    <a:pt x="7021" y="4116"/>
                  </a:cubicBezTo>
                  <a:cubicBezTo>
                    <a:pt x="7021" y="4037"/>
                    <a:pt x="6905" y="3495"/>
                    <a:pt x="6905" y="3495"/>
                  </a:cubicBezTo>
                  <a:cubicBezTo>
                    <a:pt x="6905" y="3495"/>
                    <a:pt x="7267" y="2966"/>
                    <a:pt x="7241" y="2786"/>
                  </a:cubicBezTo>
                  <a:cubicBezTo>
                    <a:pt x="7216" y="2605"/>
                    <a:pt x="6634" y="939"/>
                    <a:pt x="6634" y="939"/>
                  </a:cubicBezTo>
                  <a:cubicBezTo>
                    <a:pt x="6634" y="939"/>
                    <a:pt x="6495" y="951"/>
                    <a:pt x="6262" y="951"/>
                  </a:cubicBezTo>
                  <a:cubicBezTo>
                    <a:pt x="5571" y="951"/>
                    <a:pt x="4046" y="845"/>
                    <a:pt x="28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2034;p35">
              <a:extLst>
                <a:ext uri="{FF2B5EF4-FFF2-40B4-BE49-F238E27FC236}">
                  <a16:creationId xmlns:a16="http://schemas.microsoft.com/office/drawing/2014/main" id="{6F1CD947-1E8C-4AA7-D19E-EF6F2926E465}"/>
                </a:ext>
              </a:extLst>
            </p:cNvPr>
            <p:cNvSpPr/>
            <p:nvPr/>
          </p:nvSpPr>
          <p:spPr>
            <a:xfrm>
              <a:off x="5975968" y="2657657"/>
              <a:ext cx="18229" cy="57301"/>
            </a:xfrm>
            <a:custGeom>
              <a:avLst/>
              <a:gdLst/>
              <a:ahLst/>
              <a:cxnLst/>
              <a:rect l="l" t="t" r="r" b="b"/>
              <a:pathLst>
                <a:path w="230" h="723" extrusionOk="0">
                  <a:moveTo>
                    <a:pt x="230" y="1"/>
                  </a:moveTo>
                  <a:lnTo>
                    <a:pt x="1" y="504"/>
                  </a:lnTo>
                  <a:lnTo>
                    <a:pt x="57" y="723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2035;p35">
              <a:extLst>
                <a:ext uri="{FF2B5EF4-FFF2-40B4-BE49-F238E27FC236}">
                  <a16:creationId xmlns:a16="http://schemas.microsoft.com/office/drawing/2014/main" id="{11A4E2EE-99BA-D212-60F3-9A938D5EC918}"/>
                </a:ext>
              </a:extLst>
            </p:cNvPr>
            <p:cNvSpPr/>
            <p:nvPr/>
          </p:nvSpPr>
          <p:spPr>
            <a:xfrm>
              <a:off x="5798836" y="2551457"/>
              <a:ext cx="79" cy="7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2036;p35">
              <a:extLst>
                <a:ext uri="{FF2B5EF4-FFF2-40B4-BE49-F238E27FC236}">
                  <a16:creationId xmlns:a16="http://schemas.microsoft.com/office/drawing/2014/main" id="{0B654DA9-6E46-EA9A-8A45-144A02D4F973}"/>
                </a:ext>
              </a:extLst>
            </p:cNvPr>
            <p:cNvSpPr/>
            <p:nvPr/>
          </p:nvSpPr>
          <p:spPr>
            <a:xfrm>
              <a:off x="5957898" y="2470142"/>
              <a:ext cx="73311" cy="74024"/>
            </a:xfrm>
            <a:custGeom>
              <a:avLst/>
              <a:gdLst/>
              <a:ahLst/>
              <a:cxnLst/>
              <a:rect l="l" t="t" r="r" b="b"/>
              <a:pathLst>
                <a:path w="925" h="934" extrusionOk="0">
                  <a:moveTo>
                    <a:pt x="867" y="69"/>
                  </a:moveTo>
                  <a:lnTo>
                    <a:pt x="867" y="69"/>
                  </a:lnTo>
                  <a:cubicBezTo>
                    <a:pt x="806" y="258"/>
                    <a:pt x="577" y="892"/>
                    <a:pt x="239" y="892"/>
                  </a:cubicBezTo>
                  <a:cubicBezTo>
                    <a:pt x="217" y="892"/>
                    <a:pt x="195" y="889"/>
                    <a:pt x="172" y="884"/>
                  </a:cubicBezTo>
                  <a:cubicBezTo>
                    <a:pt x="117" y="872"/>
                    <a:pt x="88" y="848"/>
                    <a:pt x="82" y="816"/>
                  </a:cubicBezTo>
                  <a:cubicBezTo>
                    <a:pt x="54" y="648"/>
                    <a:pt x="601" y="245"/>
                    <a:pt x="867" y="69"/>
                  </a:cubicBezTo>
                  <a:close/>
                  <a:moveTo>
                    <a:pt x="901" y="1"/>
                  </a:moveTo>
                  <a:cubicBezTo>
                    <a:pt x="898" y="1"/>
                    <a:pt x="894" y="2"/>
                    <a:pt x="891" y="4"/>
                  </a:cubicBezTo>
                  <a:cubicBezTo>
                    <a:pt x="801" y="63"/>
                    <a:pt x="1" y="586"/>
                    <a:pt x="41" y="824"/>
                  </a:cubicBezTo>
                  <a:cubicBezTo>
                    <a:pt x="50" y="873"/>
                    <a:pt x="89" y="908"/>
                    <a:pt x="161" y="924"/>
                  </a:cubicBezTo>
                  <a:cubicBezTo>
                    <a:pt x="188" y="930"/>
                    <a:pt x="213" y="933"/>
                    <a:pt x="239" y="933"/>
                  </a:cubicBezTo>
                  <a:cubicBezTo>
                    <a:pt x="666" y="933"/>
                    <a:pt x="911" y="64"/>
                    <a:pt x="921" y="28"/>
                  </a:cubicBezTo>
                  <a:cubicBezTo>
                    <a:pt x="924" y="19"/>
                    <a:pt x="920" y="10"/>
                    <a:pt x="914" y="5"/>
                  </a:cubicBezTo>
                  <a:cubicBezTo>
                    <a:pt x="910" y="2"/>
                    <a:pt x="906" y="1"/>
                    <a:pt x="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2037;p35">
              <a:extLst>
                <a:ext uri="{FF2B5EF4-FFF2-40B4-BE49-F238E27FC236}">
                  <a16:creationId xmlns:a16="http://schemas.microsoft.com/office/drawing/2014/main" id="{2E446D58-DD43-37EC-391C-020113766E29}"/>
                </a:ext>
              </a:extLst>
            </p:cNvPr>
            <p:cNvSpPr/>
            <p:nvPr/>
          </p:nvSpPr>
          <p:spPr>
            <a:xfrm>
              <a:off x="6027879" y="2470063"/>
              <a:ext cx="48108" cy="97404"/>
            </a:xfrm>
            <a:custGeom>
              <a:avLst/>
              <a:gdLst/>
              <a:ahLst/>
              <a:cxnLst/>
              <a:rect l="l" t="t" r="r" b="b"/>
              <a:pathLst>
                <a:path w="607" h="1229" extrusionOk="0">
                  <a:moveTo>
                    <a:pt x="46" y="91"/>
                  </a:moveTo>
                  <a:lnTo>
                    <a:pt x="46" y="91"/>
                  </a:lnTo>
                  <a:cubicBezTo>
                    <a:pt x="175" y="271"/>
                    <a:pt x="552" y="827"/>
                    <a:pt x="498" y="1079"/>
                  </a:cubicBezTo>
                  <a:cubicBezTo>
                    <a:pt x="489" y="1124"/>
                    <a:pt x="466" y="1155"/>
                    <a:pt x="430" y="1176"/>
                  </a:cubicBezTo>
                  <a:cubicBezTo>
                    <a:pt x="413" y="1184"/>
                    <a:pt x="396" y="1189"/>
                    <a:pt x="381" y="1189"/>
                  </a:cubicBezTo>
                  <a:cubicBezTo>
                    <a:pt x="366" y="1189"/>
                    <a:pt x="353" y="1185"/>
                    <a:pt x="339" y="1178"/>
                  </a:cubicBezTo>
                  <a:cubicBezTo>
                    <a:pt x="146" y="1073"/>
                    <a:pt x="66" y="327"/>
                    <a:pt x="46" y="91"/>
                  </a:cubicBezTo>
                  <a:close/>
                  <a:moveTo>
                    <a:pt x="19" y="0"/>
                  </a:moveTo>
                  <a:cubicBezTo>
                    <a:pt x="17" y="0"/>
                    <a:pt x="15" y="0"/>
                    <a:pt x="13" y="1"/>
                  </a:cubicBezTo>
                  <a:cubicBezTo>
                    <a:pt x="6" y="5"/>
                    <a:pt x="1" y="13"/>
                    <a:pt x="1" y="21"/>
                  </a:cubicBezTo>
                  <a:cubicBezTo>
                    <a:pt x="3" y="64"/>
                    <a:pt x="73" y="1077"/>
                    <a:pt x="320" y="1212"/>
                  </a:cubicBezTo>
                  <a:cubicBezTo>
                    <a:pt x="339" y="1224"/>
                    <a:pt x="360" y="1229"/>
                    <a:pt x="380" y="1229"/>
                  </a:cubicBezTo>
                  <a:cubicBezTo>
                    <a:pt x="402" y="1229"/>
                    <a:pt x="425" y="1223"/>
                    <a:pt x="450" y="1210"/>
                  </a:cubicBezTo>
                  <a:cubicBezTo>
                    <a:pt x="496" y="1185"/>
                    <a:pt x="526" y="1144"/>
                    <a:pt x="538" y="1088"/>
                  </a:cubicBezTo>
                  <a:cubicBezTo>
                    <a:pt x="606" y="766"/>
                    <a:pt x="59" y="39"/>
                    <a:pt x="36" y="8"/>
                  </a:cubicBezTo>
                  <a:cubicBezTo>
                    <a:pt x="32" y="3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2038;p35">
              <a:extLst>
                <a:ext uri="{FF2B5EF4-FFF2-40B4-BE49-F238E27FC236}">
                  <a16:creationId xmlns:a16="http://schemas.microsoft.com/office/drawing/2014/main" id="{EF99E52A-B6DF-DF4C-F4B6-971BBA7AF1DA}"/>
                </a:ext>
              </a:extLst>
            </p:cNvPr>
            <p:cNvSpPr/>
            <p:nvPr/>
          </p:nvSpPr>
          <p:spPr>
            <a:xfrm>
              <a:off x="5974383" y="2470063"/>
              <a:ext cx="56905" cy="164771"/>
            </a:xfrm>
            <a:custGeom>
              <a:avLst/>
              <a:gdLst/>
              <a:ahLst/>
              <a:cxnLst/>
              <a:rect l="l" t="t" r="r" b="b"/>
              <a:pathLst>
                <a:path w="718" h="2079" extrusionOk="0">
                  <a:moveTo>
                    <a:pt x="697" y="1"/>
                  </a:moveTo>
                  <a:cubicBezTo>
                    <a:pt x="687" y="1"/>
                    <a:pt x="678" y="7"/>
                    <a:pt x="677" y="16"/>
                  </a:cubicBezTo>
                  <a:cubicBezTo>
                    <a:pt x="674" y="27"/>
                    <a:pt x="411" y="1092"/>
                    <a:pt x="7" y="1541"/>
                  </a:cubicBezTo>
                  <a:cubicBezTo>
                    <a:pt x="0" y="1549"/>
                    <a:pt x="1" y="1561"/>
                    <a:pt x="8" y="1570"/>
                  </a:cubicBezTo>
                  <a:cubicBezTo>
                    <a:pt x="12" y="1573"/>
                    <a:pt x="17" y="1575"/>
                    <a:pt x="22" y="1575"/>
                  </a:cubicBezTo>
                  <a:cubicBezTo>
                    <a:pt x="28" y="1575"/>
                    <a:pt x="33" y="1572"/>
                    <a:pt x="37" y="1567"/>
                  </a:cubicBezTo>
                  <a:cubicBezTo>
                    <a:pt x="333" y="1239"/>
                    <a:pt x="553" y="588"/>
                    <a:pt x="654" y="247"/>
                  </a:cubicBezTo>
                  <a:lnTo>
                    <a:pt x="654" y="247"/>
                  </a:lnTo>
                  <a:cubicBezTo>
                    <a:pt x="608" y="697"/>
                    <a:pt x="480" y="1692"/>
                    <a:pt x="233" y="2046"/>
                  </a:cubicBezTo>
                  <a:cubicBezTo>
                    <a:pt x="226" y="2056"/>
                    <a:pt x="229" y="2068"/>
                    <a:pt x="238" y="2075"/>
                  </a:cubicBezTo>
                  <a:cubicBezTo>
                    <a:pt x="242" y="2077"/>
                    <a:pt x="246" y="2078"/>
                    <a:pt x="250" y="2078"/>
                  </a:cubicBezTo>
                  <a:cubicBezTo>
                    <a:pt x="256" y="2078"/>
                    <a:pt x="261" y="2075"/>
                    <a:pt x="267" y="2069"/>
                  </a:cubicBezTo>
                  <a:cubicBezTo>
                    <a:pt x="596" y="1600"/>
                    <a:pt x="711" y="87"/>
                    <a:pt x="716" y="22"/>
                  </a:cubicBezTo>
                  <a:cubicBezTo>
                    <a:pt x="718" y="12"/>
                    <a:pt x="709" y="2"/>
                    <a:pt x="699" y="1"/>
                  </a:cubicBezTo>
                  <a:cubicBezTo>
                    <a:pt x="698" y="1"/>
                    <a:pt x="698" y="1"/>
                    <a:pt x="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2039;p35">
              <a:extLst>
                <a:ext uri="{FF2B5EF4-FFF2-40B4-BE49-F238E27FC236}">
                  <a16:creationId xmlns:a16="http://schemas.microsoft.com/office/drawing/2014/main" id="{152237F5-31F6-150A-B30B-8E1BCA8448EA}"/>
                </a:ext>
              </a:extLst>
            </p:cNvPr>
            <p:cNvSpPr/>
            <p:nvPr/>
          </p:nvSpPr>
          <p:spPr>
            <a:xfrm>
              <a:off x="5658002" y="2784147"/>
              <a:ext cx="176976" cy="102477"/>
            </a:xfrm>
            <a:custGeom>
              <a:avLst/>
              <a:gdLst/>
              <a:ahLst/>
              <a:cxnLst/>
              <a:rect l="l" t="t" r="r" b="b"/>
              <a:pathLst>
                <a:path w="2233" h="1293" extrusionOk="0">
                  <a:moveTo>
                    <a:pt x="23" y="0"/>
                  </a:moveTo>
                  <a:cubicBezTo>
                    <a:pt x="19" y="0"/>
                    <a:pt x="15" y="2"/>
                    <a:pt x="11" y="5"/>
                  </a:cubicBezTo>
                  <a:cubicBezTo>
                    <a:pt x="3" y="11"/>
                    <a:pt x="1" y="23"/>
                    <a:pt x="8" y="32"/>
                  </a:cubicBezTo>
                  <a:cubicBezTo>
                    <a:pt x="18" y="46"/>
                    <a:pt x="1046" y="1292"/>
                    <a:pt x="2180" y="1292"/>
                  </a:cubicBezTo>
                  <a:cubicBezTo>
                    <a:pt x="2191" y="1292"/>
                    <a:pt x="2203" y="1291"/>
                    <a:pt x="2213" y="1291"/>
                  </a:cubicBezTo>
                  <a:cubicBezTo>
                    <a:pt x="2223" y="1291"/>
                    <a:pt x="2232" y="1281"/>
                    <a:pt x="2232" y="1271"/>
                  </a:cubicBezTo>
                  <a:cubicBezTo>
                    <a:pt x="2232" y="1260"/>
                    <a:pt x="2224" y="1253"/>
                    <a:pt x="2212" y="1251"/>
                  </a:cubicBezTo>
                  <a:cubicBezTo>
                    <a:pt x="2201" y="1251"/>
                    <a:pt x="2189" y="1251"/>
                    <a:pt x="2178" y="1251"/>
                  </a:cubicBezTo>
                  <a:cubicBezTo>
                    <a:pt x="1067" y="1251"/>
                    <a:pt x="49" y="20"/>
                    <a:pt x="39" y="7"/>
                  </a:cubicBezTo>
                  <a:cubicBezTo>
                    <a:pt x="35" y="3"/>
                    <a:pt x="29" y="0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2040;p35">
              <a:extLst>
                <a:ext uri="{FF2B5EF4-FFF2-40B4-BE49-F238E27FC236}">
                  <a16:creationId xmlns:a16="http://schemas.microsoft.com/office/drawing/2014/main" id="{05CC5FD9-5BFE-A342-9C0B-8F56607F288A}"/>
                </a:ext>
              </a:extLst>
            </p:cNvPr>
            <p:cNvSpPr/>
            <p:nvPr/>
          </p:nvSpPr>
          <p:spPr>
            <a:xfrm>
              <a:off x="5983339" y="2800315"/>
              <a:ext cx="150743" cy="129186"/>
            </a:xfrm>
            <a:custGeom>
              <a:avLst/>
              <a:gdLst/>
              <a:ahLst/>
              <a:cxnLst/>
              <a:rect l="l" t="t" r="r" b="b"/>
              <a:pathLst>
                <a:path w="1902" h="1630" extrusionOk="0">
                  <a:moveTo>
                    <a:pt x="23" y="0"/>
                  </a:moveTo>
                  <a:cubicBezTo>
                    <a:pt x="17" y="0"/>
                    <a:pt x="11" y="2"/>
                    <a:pt x="7" y="8"/>
                  </a:cubicBezTo>
                  <a:cubicBezTo>
                    <a:pt x="1" y="16"/>
                    <a:pt x="1" y="28"/>
                    <a:pt x="10" y="36"/>
                  </a:cubicBezTo>
                  <a:lnTo>
                    <a:pt x="1867" y="1624"/>
                  </a:lnTo>
                  <a:cubicBezTo>
                    <a:pt x="1871" y="1628"/>
                    <a:pt x="1874" y="1629"/>
                    <a:pt x="1879" y="1629"/>
                  </a:cubicBezTo>
                  <a:cubicBezTo>
                    <a:pt x="1885" y="1629"/>
                    <a:pt x="1892" y="1628"/>
                    <a:pt x="1895" y="1622"/>
                  </a:cubicBezTo>
                  <a:cubicBezTo>
                    <a:pt x="1902" y="1614"/>
                    <a:pt x="1902" y="1602"/>
                    <a:pt x="1893" y="1593"/>
                  </a:cubicBezTo>
                  <a:lnTo>
                    <a:pt x="36" y="4"/>
                  </a:lnTo>
                  <a:cubicBezTo>
                    <a:pt x="32" y="2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2041;p35">
              <a:extLst>
                <a:ext uri="{FF2B5EF4-FFF2-40B4-BE49-F238E27FC236}">
                  <a16:creationId xmlns:a16="http://schemas.microsoft.com/office/drawing/2014/main" id="{432B52A7-0E8B-7F48-5BEB-99BAB57CB4A3}"/>
                </a:ext>
              </a:extLst>
            </p:cNvPr>
            <p:cNvSpPr/>
            <p:nvPr/>
          </p:nvSpPr>
          <p:spPr>
            <a:xfrm>
              <a:off x="5801530" y="2545196"/>
              <a:ext cx="83773" cy="47712"/>
            </a:xfrm>
            <a:custGeom>
              <a:avLst/>
              <a:gdLst/>
              <a:ahLst/>
              <a:cxnLst/>
              <a:rect l="l" t="t" r="r" b="b"/>
              <a:pathLst>
                <a:path w="1057" h="602" extrusionOk="0">
                  <a:moveTo>
                    <a:pt x="23" y="0"/>
                  </a:moveTo>
                  <a:cubicBezTo>
                    <a:pt x="18" y="0"/>
                    <a:pt x="12" y="3"/>
                    <a:pt x="8" y="8"/>
                  </a:cubicBezTo>
                  <a:cubicBezTo>
                    <a:pt x="1" y="15"/>
                    <a:pt x="1" y="28"/>
                    <a:pt x="9" y="35"/>
                  </a:cubicBezTo>
                  <a:cubicBezTo>
                    <a:pt x="32" y="55"/>
                    <a:pt x="540" y="510"/>
                    <a:pt x="1031" y="601"/>
                  </a:cubicBezTo>
                  <a:lnTo>
                    <a:pt x="1035" y="601"/>
                  </a:lnTo>
                  <a:cubicBezTo>
                    <a:pt x="1046" y="601"/>
                    <a:pt x="1053" y="595"/>
                    <a:pt x="1056" y="584"/>
                  </a:cubicBezTo>
                  <a:cubicBezTo>
                    <a:pt x="1057" y="573"/>
                    <a:pt x="1051" y="563"/>
                    <a:pt x="1039" y="561"/>
                  </a:cubicBezTo>
                  <a:cubicBezTo>
                    <a:pt x="560" y="473"/>
                    <a:pt x="42" y="11"/>
                    <a:pt x="37" y="6"/>
                  </a:cubicBez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2042;p35">
              <a:extLst>
                <a:ext uri="{FF2B5EF4-FFF2-40B4-BE49-F238E27FC236}">
                  <a16:creationId xmlns:a16="http://schemas.microsoft.com/office/drawing/2014/main" id="{595DBB35-7995-B644-6285-CC9AB4DBFCA5}"/>
                </a:ext>
              </a:extLst>
            </p:cNvPr>
            <p:cNvSpPr/>
            <p:nvPr/>
          </p:nvSpPr>
          <p:spPr>
            <a:xfrm>
              <a:off x="6130513" y="2567228"/>
              <a:ext cx="73866" cy="38914"/>
            </a:xfrm>
            <a:custGeom>
              <a:avLst/>
              <a:gdLst/>
              <a:ahLst/>
              <a:cxnLst/>
              <a:rect l="l" t="t" r="r" b="b"/>
              <a:pathLst>
                <a:path w="932" h="491" extrusionOk="0">
                  <a:moveTo>
                    <a:pt x="909" y="1"/>
                  </a:moveTo>
                  <a:cubicBezTo>
                    <a:pt x="905" y="1"/>
                    <a:pt x="901" y="2"/>
                    <a:pt x="897" y="5"/>
                  </a:cubicBezTo>
                  <a:cubicBezTo>
                    <a:pt x="892" y="7"/>
                    <a:pt x="373" y="349"/>
                    <a:pt x="17" y="450"/>
                  </a:cubicBezTo>
                  <a:cubicBezTo>
                    <a:pt x="6" y="453"/>
                    <a:pt x="1" y="465"/>
                    <a:pt x="4" y="476"/>
                  </a:cubicBezTo>
                  <a:cubicBezTo>
                    <a:pt x="6" y="484"/>
                    <a:pt x="14" y="491"/>
                    <a:pt x="22" y="491"/>
                  </a:cubicBezTo>
                  <a:cubicBezTo>
                    <a:pt x="24" y="491"/>
                    <a:pt x="26" y="491"/>
                    <a:pt x="28" y="489"/>
                  </a:cubicBezTo>
                  <a:cubicBezTo>
                    <a:pt x="389" y="386"/>
                    <a:pt x="915" y="43"/>
                    <a:pt x="920" y="39"/>
                  </a:cubicBezTo>
                  <a:cubicBezTo>
                    <a:pt x="930" y="32"/>
                    <a:pt x="932" y="20"/>
                    <a:pt x="926" y="11"/>
                  </a:cubicBezTo>
                  <a:cubicBezTo>
                    <a:pt x="922" y="5"/>
                    <a:pt x="915" y="1"/>
                    <a:pt x="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2043;p35">
              <a:extLst>
                <a:ext uri="{FF2B5EF4-FFF2-40B4-BE49-F238E27FC236}">
                  <a16:creationId xmlns:a16="http://schemas.microsoft.com/office/drawing/2014/main" id="{04A1C056-F1D6-953B-52A4-75F0EF00E234}"/>
                </a:ext>
              </a:extLst>
            </p:cNvPr>
            <p:cNvSpPr/>
            <p:nvPr/>
          </p:nvSpPr>
          <p:spPr>
            <a:xfrm>
              <a:off x="5837036" y="1950473"/>
              <a:ext cx="369883" cy="547890"/>
            </a:xfrm>
            <a:custGeom>
              <a:avLst/>
              <a:gdLst/>
              <a:ahLst/>
              <a:cxnLst/>
              <a:rect l="l" t="t" r="r" b="b"/>
              <a:pathLst>
                <a:path w="4667" h="6913" extrusionOk="0">
                  <a:moveTo>
                    <a:pt x="3608" y="0"/>
                  </a:moveTo>
                  <a:cubicBezTo>
                    <a:pt x="3608" y="0"/>
                    <a:pt x="3156" y="13"/>
                    <a:pt x="2769" y="116"/>
                  </a:cubicBezTo>
                  <a:cubicBezTo>
                    <a:pt x="2769" y="116"/>
                    <a:pt x="2962" y="1551"/>
                    <a:pt x="2085" y="1627"/>
                  </a:cubicBezTo>
                  <a:cubicBezTo>
                    <a:pt x="2046" y="1631"/>
                    <a:pt x="2009" y="1632"/>
                    <a:pt x="1972" y="1632"/>
                  </a:cubicBezTo>
                  <a:cubicBezTo>
                    <a:pt x="1182" y="1632"/>
                    <a:pt x="904" y="854"/>
                    <a:pt x="694" y="430"/>
                  </a:cubicBezTo>
                  <a:lnTo>
                    <a:pt x="389" y="599"/>
                  </a:lnTo>
                  <a:lnTo>
                    <a:pt x="1" y="520"/>
                  </a:lnTo>
                  <a:lnTo>
                    <a:pt x="1" y="520"/>
                  </a:lnTo>
                  <a:cubicBezTo>
                    <a:pt x="1" y="520"/>
                    <a:pt x="1379" y="3052"/>
                    <a:pt x="346" y="3285"/>
                  </a:cubicBezTo>
                  <a:lnTo>
                    <a:pt x="655" y="4421"/>
                  </a:lnTo>
                  <a:lnTo>
                    <a:pt x="122" y="5703"/>
                  </a:lnTo>
                  <a:cubicBezTo>
                    <a:pt x="122" y="5703"/>
                    <a:pt x="1837" y="6912"/>
                    <a:pt x="3604" y="6912"/>
                  </a:cubicBezTo>
                  <a:cubicBezTo>
                    <a:pt x="3960" y="6912"/>
                    <a:pt x="4319" y="6863"/>
                    <a:pt x="4667" y="6744"/>
                  </a:cubicBezTo>
                  <a:cubicBezTo>
                    <a:pt x="4667" y="6744"/>
                    <a:pt x="4331" y="5384"/>
                    <a:pt x="4292" y="4751"/>
                  </a:cubicBezTo>
                  <a:cubicBezTo>
                    <a:pt x="4254" y="4119"/>
                    <a:pt x="4241" y="2324"/>
                    <a:pt x="4241" y="2324"/>
                  </a:cubicBezTo>
                  <a:cubicBezTo>
                    <a:pt x="4241" y="2324"/>
                    <a:pt x="3467" y="1975"/>
                    <a:pt x="36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2044;p35">
              <a:extLst>
                <a:ext uri="{FF2B5EF4-FFF2-40B4-BE49-F238E27FC236}">
                  <a16:creationId xmlns:a16="http://schemas.microsoft.com/office/drawing/2014/main" id="{0C1F846E-B3BA-93C4-F396-8FC8403E3A94}"/>
                </a:ext>
              </a:extLst>
            </p:cNvPr>
            <p:cNvSpPr/>
            <p:nvPr/>
          </p:nvSpPr>
          <p:spPr>
            <a:xfrm>
              <a:off x="5872621" y="1953801"/>
              <a:ext cx="214702" cy="146780"/>
            </a:xfrm>
            <a:custGeom>
              <a:avLst/>
              <a:gdLst/>
              <a:ahLst/>
              <a:cxnLst/>
              <a:rect l="l" t="t" r="r" b="b"/>
              <a:pathLst>
                <a:path w="2709" h="1852" extrusionOk="0">
                  <a:moveTo>
                    <a:pt x="2569" y="0"/>
                  </a:moveTo>
                  <a:cubicBezTo>
                    <a:pt x="2568" y="0"/>
                    <a:pt x="2566" y="0"/>
                    <a:pt x="2565" y="0"/>
                  </a:cubicBezTo>
                  <a:cubicBezTo>
                    <a:pt x="2555" y="1"/>
                    <a:pt x="2547" y="11"/>
                    <a:pt x="2548" y="22"/>
                  </a:cubicBezTo>
                  <a:lnTo>
                    <a:pt x="2549" y="37"/>
                  </a:lnTo>
                  <a:cubicBezTo>
                    <a:pt x="2642" y="1008"/>
                    <a:pt x="2358" y="1592"/>
                    <a:pt x="1700" y="1776"/>
                  </a:cubicBezTo>
                  <a:cubicBezTo>
                    <a:pt x="1617" y="1798"/>
                    <a:pt x="1537" y="1809"/>
                    <a:pt x="1460" y="1809"/>
                  </a:cubicBezTo>
                  <a:cubicBezTo>
                    <a:pt x="601" y="1809"/>
                    <a:pt x="47" y="520"/>
                    <a:pt x="41" y="506"/>
                  </a:cubicBezTo>
                  <a:cubicBezTo>
                    <a:pt x="37" y="498"/>
                    <a:pt x="30" y="494"/>
                    <a:pt x="22" y="494"/>
                  </a:cubicBezTo>
                  <a:cubicBezTo>
                    <a:pt x="20" y="494"/>
                    <a:pt x="17" y="494"/>
                    <a:pt x="14" y="496"/>
                  </a:cubicBezTo>
                  <a:cubicBezTo>
                    <a:pt x="4" y="501"/>
                    <a:pt x="0" y="512"/>
                    <a:pt x="4" y="522"/>
                  </a:cubicBezTo>
                  <a:cubicBezTo>
                    <a:pt x="9" y="537"/>
                    <a:pt x="573" y="1851"/>
                    <a:pt x="1459" y="1851"/>
                  </a:cubicBezTo>
                  <a:cubicBezTo>
                    <a:pt x="1541" y="1851"/>
                    <a:pt x="1624" y="1841"/>
                    <a:pt x="1710" y="1814"/>
                  </a:cubicBezTo>
                  <a:cubicBezTo>
                    <a:pt x="2176" y="1686"/>
                    <a:pt x="2709" y="1271"/>
                    <a:pt x="2589" y="33"/>
                  </a:cubicBezTo>
                  <a:lnTo>
                    <a:pt x="2588" y="18"/>
                  </a:lnTo>
                  <a:cubicBezTo>
                    <a:pt x="2586" y="8"/>
                    <a:pt x="2579" y="0"/>
                    <a:pt x="2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2045;p35">
              <a:extLst>
                <a:ext uri="{FF2B5EF4-FFF2-40B4-BE49-F238E27FC236}">
                  <a16:creationId xmlns:a16="http://schemas.microsoft.com/office/drawing/2014/main" id="{31A191B5-A9FB-2E5D-3CA0-93EDD4C99E4B}"/>
                </a:ext>
              </a:extLst>
            </p:cNvPr>
            <p:cNvSpPr/>
            <p:nvPr/>
          </p:nvSpPr>
          <p:spPr>
            <a:xfrm>
              <a:off x="5854393" y="2377890"/>
              <a:ext cx="349911" cy="98197"/>
            </a:xfrm>
            <a:custGeom>
              <a:avLst/>
              <a:gdLst/>
              <a:ahLst/>
              <a:cxnLst/>
              <a:rect l="l" t="t" r="r" b="b"/>
              <a:pathLst>
                <a:path w="4415" h="1239" extrusionOk="0">
                  <a:moveTo>
                    <a:pt x="24" y="1"/>
                  </a:moveTo>
                  <a:cubicBezTo>
                    <a:pt x="18" y="1"/>
                    <a:pt x="12" y="4"/>
                    <a:pt x="7" y="10"/>
                  </a:cubicBezTo>
                  <a:cubicBezTo>
                    <a:pt x="1" y="18"/>
                    <a:pt x="4" y="31"/>
                    <a:pt x="12" y="37"/>
                  </a:cubicBezTo>
                  <a:cubicBezTo>
                    <a:pt x="32" y="52"/>
                    <a:pt x="1718" y="1239"/>
                    <a:pt x="3524" y="1239"/>
                  </a:cubicBezTo>
                  <a:cubicBezTo>
                    <a:pt x="3813" y="1239"/>
                    <a:pt x="4108" y="1208"/>
                    <a:pt x="4397" y="1136"/>
                  </a:cubicBezTo>
                  <a:cubicBezTo>
                    <a:pt x="4409" y="1133"/>
                    <a:pt x="4415" y="1122"/>
                    <a:pt x="4412" y="1112"/>
                  </a:cubicBezTo>
                  <a:cubicBezTo>
                    <a:pt x="4410" y="1102"/>
                    <a:pt x="4402" y="1096"/>
                    <a:pt x="4393" y="1096"/>
                  </a:cubicBezTo>
                  <a:cubicBezTo>
                    <a:pt x="4391" y="1096"/>
                    <a:pt x="4390" y="1096"/>
                    <a:pt x="4388" y="1096"/>
                  </a:cubicBezTo>
                  <a:cubicBezTo>
                    <a:pt x="4101" y="1167"/>
                    <a:pt x="3810" y="1198"/>
                    <a:pt x="3522" y="1198"/>
                  </a:cubicBezTo>
                  <a:cubicBezTo>
                    <a:pt x="1731" y="1198"/>
                    <a:pt x="55" y="19"/>
                    <a:pt x="36" y="5"/>
                  </a:cubicBezTo>
                  <a:cubicBezTo>
                    <a:pt x="32" y="2"/>
                    <a:pt x="28" y="1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2046;p35">
              <a:extLst>
                <a:ext uri="{FF2B5EF4-FFF2-40B4-BE49-F238E27FC236}">
                  <a16:creationId xmlns:a16="http://schemas.microsoft.com/office/drawing/2014/main" id="{540C7E2E-CC32-BF11-330D-36DC6B2EAB71}"/>
                </a:ext>
              </a:extLst>
            </p:cNvPr>
            <p:cNvSpPr/>
            <p:nvPr/>
          </p:nvSpPr>
          <p:spPr>
            <a:xfrm>
              <a:off x="5975968" y="2166361"/>
              <a:ext cx="49297" cy="142342"/>
            </a:xfrm>
            <a:custGeom>
              <a:avLst/>
              <a:gdLst/>
              <a:ahLst/>
              <a:cxnLst/>
              <a:rect l="l" t="t" r="r" b="b"/>
              <a:pathLst>
                <a:path w="622" h="1796" extrusionOk="0">
                  <a:moveTo>
                    <a:pt x="467" y="0"/>
                  </a:moveTo>
                  <a:lnTo>
                    <a:pt x="1" y="91"/>
                  </a:lnTo>
                  <a:cubicBezTo>
                    <a:pt x="1" y="91"/>
                    <a:pt x="235" y="1490"/>
                    <a:pt x="184" y="1795"/>
                  </a:cubicBezTo>
                  <a:lnTo>
                    <a:pt x="610" y="1795"/>
                  </a:lnTo>
                  <a:cubicBezTo>
                    <a:pt x="622" y="1246"/>
                    <a:pt x="467" y="0"/>
                    <a:pt x="467" y="0"/>
                  </a:cubicBezTo>
                  <a:close/>
                  <a:moveTo>
                    <a:pt x="184" y="1795"/>
                  </a:moveTo>
                  <a:lnTo>
                    <a:pt x="184" y="1796"/>
                  </a:lnTo>
                  <a:cubicBezTo>
                    <a:pt x="184" y="1795"/>
                    <a:pt x="184" y="1795"/>
                    <a:pt x="184" y="17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2047;p35">
              <a:extLst>
                <a:ext uri="{FF2B5EF4-FFF2-40B4-BE49-F238E27FC236}">
                  <a16:creationId xmlns:a16="http://schemas.microsoft.com/office/drawing/2014/main" id="{5FE587D3-9004-9862-D3FC-137E6E85EF05}"/>
                </a:ext>
              </a:extLst>
            </p:cNvPr>
            <p:cNvSpPr/>
            <p:nvPr/>
          </p:nvSpPr>
          <p:spPr>
            <a:xfrm>
              <a:off x="5988966" y="2322016"/>
              <a:ext cx="35427" cy="35823"/>
            </a:xfrm>
            <a:custGeom>
              <a:avLst/>
              <a:gdLst/>
              <a:ahLst/>
              <a:cxnLst/>
              <a:rect l="l" t="t" r="r" b="b"/>
              <a:pathLst>
                <a:path w="447" h="452" extrusionOk="0">
                  <a:moveTo>
                    <a:pt x="0" y="1"/>
                  </a:moveTo>
                  <a:lnTo>
                    <a:pt x="0" y="414"/>
                  </a:lnTo>
                  <a:lnTo>
                    <a:pt x="417" y="452"/>
                  </a:lnTo>
                  <a:lnTo>
                    <a:pt x="447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2048;p35">
              <a:extLst>
                <a:ext uri="{FF2B5EF4-FFF2-40B4-BE49-F238E27FC236}">
                  <a16:creationId xmlns:a16="http://schemas.microsoft.com/office/drawing/2014/main" id="{532A088C-E20F-E435-50DF-B1AA5E41EF8B}"/>
                </a:ext>
              </a:extLst>
            </p:cNvPr>
            <p:cNvSpPr/>
            <p:nvPr/>
          </p:nvSpPr>
          <p:spPr>
            <a:xfrm>
              <a:off x="6019161" y="2127447"/>
              <a:ext cx="50723" cy="55399"/>
            </a:xfrm>
            <a:custGeom>
              <a:avLst/>
              <a:gdLst/>
              <a:ahLst/>
              <a:cxnLst/>
              <a:rect l="l" t="t" r="r" b="b"/>
              <a:pathLst>
                <a:path w="640" h="699" extrusionOk="0">
                  <a:moveTo>
                    <a:pt x="427" y="1"/>
                  </a:moveTo>
                  <a:lnTo>
                    <a:pt x="0" y="111"/>
                  </a:lnTo>
                  <a:lnTo>
                    <a:pt x="162" y="699"/>
                  </a:lnTo>
                  <a:cubicBezTo>
                    <a:pt x="162" y="699"/>
                    <a:pt x="427" y="543"/>
                    <a:pt x="640" y="531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2049;p35">
              <a:extLst>
                <a:ext uri="{FF2B5EF4-FFF2-40B4-BE49-F238E27FC236}">
                  <a16:creationId xmlns:a16="http://schemas.microsoft.com/office/drawing/2014/main" id="{4ADA8D0A-7C2D-20CB-6ACD-B63C2ACA47F8}"/>
                </a:ext>
              </a:extLst>
            </p:cNvPr>
            <p:cNvSpPr/>
            <p:nvPr/>
          </p:nvSpPr>
          <p:spPr>
            <a:xfrm>
              <a:off x="6031921" y="2180310"/>
              <a:ext cx="50723" cy="142342"/>
            </a:xfrm>
            <a:custGeom>
              <a:avLst/>
              <a:gdLst/>
              <a:ahLst/>
              <a:cxnLst/>
              <a:rect l="l" t="t" r="r" b="b"/>
              <a:pathLst>
                <a:path w="640" h="1796" extrusionOk="0">
                  <a:moveTo>
                    <a:pt x="479" y="0"/>
                  </a:moveTo>
                  <a:cubicBezTo>
                    <a:pt x="356" y="13"/>
                    <a:pt x="1" y="181"/>
                    <a:pt x="1" y="181"/>
                  </a:cubicBezTo>
                  <a:cubicBezTo>
                    <a:pt x="1" y="181"/>
                    <a:pt x="195" y="1285"/>
                    <a:pt x="159" y="1789"/>
                  </a:cubicBezTo>
                  <a:cubicBezTo>
                    <a:pt x="159" y="1789"/>
                    <a:pt x="219" y="1796"/>
                    <a:pt x="289" y="1796"/>
                  </a:cubicBezTo>
                  <a:cubicBezTo>
                    <a:pt x="322" y="1796"/>
                    <a:pt x="357" y="1794"/>
                    <a:pt x="390" y="1790"/>
                  </a:cubicBezTo>
                  <a:cubicBezTo>
                    <a:pt x="489" y="1773"/>
                    <a:pt x="579" y="1718"/>
                    <a:pt x="579" y="1718"/>
                  </a:cubicBezTo>
                  <a:cubicBezTo>
                    <a:pt x="639" y="1233"/>
                    <a:pt x="479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2050;p35">
              <a:extLst>
                <a:ext uri="{FF2B5EF4-FFF2-40B4-BE49-F238E27FC236}">
                  <a16:creationId xmlns:a16="http://schemas.microsoft.com/office/drawing/2014/main" id="{77CFA594-CB96-C267-DD36-C0753B49F178}"/>
                </a:ext>
              </a:extLst>
            </p:cNvPr>
            <p:cNvSpPr/>
            <p:nvPr/>
          </p:nvSpPr>
          <p:spPr>
            <a:xfrm>
              <a:off x="5494659" y="1584477"/>
              <a:ext cx="417832" cy="626352"/>
            </a:xfrm>
            <a:custGeom>
              <a:avLst/>
              <a:gdLst/>
              <a:ahLst/>
              <a:cxnLst/>
              <a:rect l="l" t="t" r="r" b="b"/>
              <a:pathLst>
                <a:path w="5272" h="7903" extrusionOk="0">
                  <a:moveTo>
                    <a:pt x="3633" y="1"/>
                  </a:moveTo>
                  <a:lnTo>
                    <a:pt x="3211" y="679"/>
                  </a:lnTo>
                  <a:lnTo>
                    <a:pt x="3269" y="162"/>
                  </a:lnTo>
                  <a:lnTo>
                    <a:pt x="3131" y="137"/>
                  </a:lnTo>
                  <a:lnTo>
                    <a:pt x="2556" y="1126"/>
                  </a:lnTo>
                  <a:lnTo>
                    <a:pt x="2548" y="1334"/>
                  </a:lnTo>
                  <a:lnTo>
                    <a:pt x="0" y="4594"/>
                  </a:lnTo>
                  <a:cubicBezTo>
                    <a:pt x="0" y="4594"/>
                    <a:pt x="1162" y="6129"/>
                    <a:pt x="3395" y="6491"/>
                  </a:cubicBezTo>
                  <a:cubicBezTo>
                    <a:pt x="3395" y="6491"/>
                    <a:pt x="4321" y="7622"/>
                    <a:pt x="4666" y="7903"/>
                  </a:cubicBezTo>
                  <a:cubicBezTo>
                    <a:pt x="4666" y="7903"/>
                    <a:pt x="5272" y="7883"/>
                    <a:pt x="4973" y="6755"/>
                  </a:cubicBezTo>
                  <a:cubicBezTo>
                    <a:pt x="4674" y="5626"/>
                    <a:pt x="4321" y="5140"/>
                    <a:pt x="4321" y="5140"/>
                  </a:cubicBezTo>
                  <a:cubicBezTo>
                    <a:pt x="4321" y="5140"/>
                    <a:pt x="3884" y="4922"/>
                    <a:pt x="3411" y="4922"/>
                  </a:cubicBezTo>
                  <a:cubicBezTo>
                    <a:pt x="3353" y="4922"/>
                    <a:pt x="3295" y="4925"/>
                    <a:pt x="3236" y="4932"/>
                  </a:cubicBezTo>
                  <a:cubicBezTo>
                    <a:pt x="3236" y="4932"/>
                    <a:pt x="1945" y="4468"/>
                    <a:pt x="1463" y="4468"/>
                  </a:cubicBezTo>
                  <a:lnTo>
                    <a:pt x="2806" y="1903"/>
                  </a:lnTo>
                  <a:lnTo>
                    <a:pt x="3245" y="2006"/>
                  </a:lnTo>
                  <a:lnTo>
                    <a:pt x="4048" y="1774"/>
                  </a:lnTo>
                  <a:lnTo>
                    <a:pt x="4108" y="1550"/>
                  </a:lnTo>
                  <a:lnTo>
                    <a:pt x="3624" y="1550"/>
                  </a:lnTo>
                  <a:lnTo>
                    <a:pt x="4494" y="670"/>
                  </a:lnTo>
                  <a:lnTo>
                    <a:pt x="4425" y="575"/>
                  </a:lnTo>
                  <a:lnTo>
                    <a:pt x="3753" y="989"/>
                  </a:lnTo>
                  <a:lnTo>
                    <a:pt x="4351" y="244"/>
                  </a:lnTo>
                  <a:lnTo>
                    <a:pt x="4196" y="149"/>
                  </a:lnTo>
                  <a:lnTo>
                    <a:pt x="3504" y="825"/>
                  </a:lnTo>
                  <a:lnTo>
                    <a:pt x="3806" y="61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2051;p35">
              <a:extLst>
                <a:ext uri="{FF2B5EF4-FFF2-40B4-BE49-F238E27FC236}">
                  <a16:creationId xmlns:a16="http://schemas.microsoft.com/office/drawing/2014/main" id="{A0C397D9-A793-5047-8890-5828BA2AB235}"/>
                </a:ext>
              </a:extLst>
            </p:cNvPr>
            <p:cNvSpPr/>
            <p:nvPr/>
          </p:nvSpPr>
          <p:spPr>
            <a:xfrm>
              <a:off x="5763885" y="2098916"/>
              <a:ext cx="59283" cy="19576"/>
            </a:xfrm>
            <a:custGeom>
              <a:avLst/>
              <a:gdLst/>
              <a:ahLst/>
              <a:cxnLst/>
              <a:rect l="l" t="t" r="r" b="b"/>
              <a:pathLst>
                <a:path w="748" h="247" extrusionOk="0">
                  <a:moveTo>
                    <a:pt x="0" y="1"/>
                  </a:moveTo>
                  <a:lnTo>
                    <a:pt x="203" y="246"/>
                  </a:lnTo>
                  <a:lnTo>
                    <a:pt x="748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2052;p35">
              <a:extLst>
                <a:ext uri="{FF2B5EF4-FFF2-40B4-BE49-F238E27FC236}">
                  <a16:creationId xmlns:a16="http://schemas.microsoft.com/office/drawing/2014/main" id="{87A0450C-72BA-C57F-8E95-68674D49AFB2}"/>
                </a:ext>
              </a:extLst>
            </p:cNvPr>
            <p:cNvSpPr/>
            <p:nvPr/>
          </p:nvSpPr>
          <p:spPr>
            <a:xfrm>
              <a:off x="6105706" y="1907517"/>
              <a:ext cx="723440" cy="227224"/>
            </a:xfrm>
            <a:custGeom>
              <a:avLst/>
              <a:gdLst/>
              <a:ahLst/>
              <a:cxnLst/>
              <a:rect l="l" t="t" r="r" b="b"/>
              <a:pathLst>
                <a:path w="9128" h="2867" extrusionOk="0">
                  <a:moveTo>
                    <a:pt x="7164" y="0"/>
                  </a:moveTo>
                  <a:cubicBezTo>
                    <a:pt x="6912" y="0"/>
                    <a:pt x="3630" y="181"/>
                    <a:pt x="3267" y="181"/>
                  </a:cubicBezTo>
                  <a:cubicBezTo>
                    <a:pt x="2892" y="181"/>
                    <a:pt x="1976" y="336"/>
                    <a:pt x="1976" y="336"/>
                  </a:cubicBezTo>
                  <a:cubicBezTo>
                    <a:pt x="1976" y="336"/>
                    <a:pt x="1291" y="143"/>
                    <a:pt x="1123" y="130"/>
                  </a:cubicBezTo>
                  <a:cubicBezTo>
                    <a:pt x="1121" y="130"/>
                    <a:pt x="1118" y="130"/>
                    <a:pt x="1116" y="130"/>
                  </a:cubicBezTo>
                  <a:cubicBezTo>
                    <a:pt x="934" y="130"/>
                    <a:pt x="220" y="543"/>
                    <a:pt x="220" y="543"/>
                  </a:cubicBezTo>
                  <a:cubicBezTo>
                    <a:pt x="0" y="2465"/>
                    <a:pt x="849" y="2866"/>
                    <a:pt x="850" y="2866"/>
                  </a:cubicBezTo>
                  <a:cubicBezTo>
                    <a:pt x="850" y="2866"/>
                    <a:pt x="850" y="2866"/>
                    <a:pt x="850" y="2866"/>
                  </a:cubicBezTo>
                  <a:cubicBezTo>
                    <a:pt x="941" y="2802"/>
                    <a:pt x="1212" y="1756"/>
                    <a:pt x="1212" y="1756"/>
                  </a:cubicBezTo>
                  <a:cubicBezTo>
                    <a:pt x="1716" y="1756"/>
                    <a:pt x="3471" y="1323"/>
                    <a:pt x="3471" y="1323"/>
                  </a:cubicBezTo>
                  <a:cubicBezTo>
                    <a:pt x="3471" y="1323"/>
                    <a:pt x="3690" y="1343"/>
                    <a:pt x="3874" y="1343"/>
                  </a:cubicBezTo>
                  <a:cubicBezTo>
                    <a:pt x="3966" y="1343"/>
                    <a:pt x="4049" y="1338"/>
                    <a:pt x="4093" y="1323"/>
                  </a:cubicBezTo>
                  <a:cubicBezTo>
                    <a:pt x="4221" y="1277"/>
                    <a:pt x="6952" y="716"/>
                    <a:pt x="6952" y="716"/>
                  </a:cubicBezTo>
                  <a:cubicBezTo>
                    <a:pt x="7236" y="1265"/>
                    <a:pt x="7584" y="1542"/>
                    <a:pt x="7584" y="1542"/>
                  </a:cubicBezTo>
                  <a:lnTo>
                    <a:pt x="7804" y="1388"/>
                  </a:lnTo>
                  <a:lnTo>
                    <a:pt x="7501" y="987"/>
                  </a:lnTo>
                  <a:lnTo>
                    <a:pt x="7501" y="987"/>
                  </a:lnTo>
                  <a:cubicBezTo>
                    <a:pt x="7766" y="1123"/>
                    <a:pt x="8765" y="1194"/>
                    <a:pt x="8765" y="1194"/>
                  </a:cubicBezTo>
                  <a:lnTo>
                    <a:pt x="8857" y="1008"/>
                  </a:lnTo>
                  <a:lnTo>
                    <a:pt x="8765" y="923"/>
                  </a:lnTo>
                  <a:lnTo>
                    <a:pt x="9128" y="885"/>
                  </a:lnTo>
                  <a:lnTo>
                    <a:pt x="9128" y="723"/>
                  </a:lnTo>
                  <a:lnTo>
                    <a:pt x="8954" y="666"/>
                  </a:lnTo>
                  <a:lnTo>
                    <a:pt x="8954" y="473"/>
                  </a:lnTo>
                  <a:lnTo>
                    <a:pt x="8534" y="435"/>
                  </a:lnTo>
                  <a:lnTo>
                    <a:pt x="8534" y="267"/>
                  </a:lnTo>
                  <a:cubicBezTo>
                    <a:pt x="8534" y="267"/>
                    <a:pt x="7986" y="215"/>
                    <a:pt x="7830" y="189"/>
                  </a:cubicBezTo>
                  <a:cubicBezTo>
                    <a:pt x="7676" y="162"/>
                    <a:pt x="7218" y="13"/>
                    <a:pt x="7180" y="1"/>
                  </a:cubicBezTo>
                  <a:cubicBezTo>
                    <a:pt x="7178" y="1"/>
                    <a:pt x="7173" y="0"/>
                    <a:pt x="7164" y="0"/>
                  </a:cubicBez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2053;p35">
              <a:extLst>
                <a:ext uri="{FF2B5EF4-FFF2-40B4-BE49-F238E27FC236}">
                  <a16:creationId xmlns:a16="http://schemas.microsoft.com/office/drawing/2014/main" id="{5D38896E-E5F5-EE10-69E5-847CE233405D}"/>
                </a:ext>
              </a:extLst>
            </p:cNvPr>
            <p:cNvSpPr/>
            <p:nvPr/>
          </p:nvSpPr>
          <p:spPr>
            <a:xfrm>
              <a:off x="6608572" y="1908389"/>
              <a:ext cx="42084" cy="64989"/>
            </a:xfrm>
            <a:custGeom>
              <a:avLst/>
              <a:gdLst/>
              <a:ahLst/>
              <a:cxnLst/>
              <a:rect l="l" t="t" r="r" b="b"/>
              <a:pathLst>
                <a:path w="531" h="820" extrusionOk="0">
                  <a:moveTo>
                    <a:pt x="531" y="0"/>
                  </a:moveTo>
                  <a:lnTo>
                    <a:pt x="1" y="25"/>
                  </a:lnTo>
                  <a:lnTo>
                    <a:pt x="58" y="820"/>
                  </a:lnTo>
                  <a:lnTo>
                    <a:pt x="435" y="742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2054;p35">
              <a:extLst>
                <a:ext uri="{FF2B5EF4-FFF2-40B4-BE49-F238E27FC236}">
                  <a16:creationId xmlns:a16="http://schemas.microsoft.com/office/drawing/2014/main" id="{937044C1-AE95-6C10-55A1-997EF0F9F55F}"/>
                </a:ext>
              </a:extLst>
            </p:cNvPr>
            <p:cNvSpPr/>
            <p:nvPr/>
          </p:nvSpPr>
          <p:spPr>
            <a:xfrm>
              <a:off x="6166732" y="1499675"/>
              <a:ext cx="206459" cy="206459"/>
            </a:xfrm>
            <a:custGeom>
              <a:avLst/>
              <a:gdLst/>
              <a:ahLst/>
              <a:cxnLst/>
              <a:rect l="l" t="t" r="r" b="b"/>
              <a:pathLst>
                <a:path w="2605" h="2605" extrusionOk="0">
                  <a:moveTo>
                    <a:pt x="1303" y="0"/>
                  </a:moveTo>
                  <a:cubicBezTo>
                    <a:pt x="583" y="0"/>
                    <a:pt x="0" y="583"/>
                    <a:pt x="0" y="1302"/>
                  </a:cubicBezTo>
                  <a:cubicBezTo>
                    <a:pt x="0" y="2021"/>
                    <a:pt x="583" y="2604"/>
                    <a:pt x="1303" y="2604"/>
                  </a:cubicBezTo>
                  <a:cubicBezTo>
                    <a:pt x="2022" y="2604"/>
                    <a:pt x="2604" y="2021"/>
                    <a:pt x="2604" y="1302"/>
                  </a:cubicBezTo>
                  <a:cubicBezTo>
                    <a:pt x="2604" y="583"/>
                    <a:pt x="2022" y="0"/>
                    <a:pt x="13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2055;p35">
              <a:extLst>
                <a:ext uri="{FF2B5EF4-FFF2-40B4-BE49-F238E27FC236}">
                  <a16:creationId xmlns:a16="http://schemas.microsoft.com/office/drawing/2014/main" id="{1DC3C025-3834-7186-4410-BA99B0E63511}"/>
                </a:ext>
              </a:extLst>
            </p:cNvPr>
            <p:cNvSpPr/>
            <p:nvPr/>
          </p:nvSpPr>
          <p:spPr>
            <a:xfrm>
              <a:off x="6229422" y="1499675"/>
              <a:ext cx="143927" cy="124906"/>
            </a:xfrm>
            <a:custGeom>
              <a:avLst/>
              <a:gdLst/>
              <a:ahLst/>
              <a:cxnLst/>
              <a:rect l="l" t="t" r="r" b="b"/>
              <a:pathLst>
                <a:path w="1816" h="1576" extrusionOk="0">
                  <a:moveTo>
                    <a:pt x="513" y="0"/>
                  </a:moveTo>
                  <a:cubicBezTo>
                    <a:pt x="332" y="0"/>
                    <a:pt x="158" y="37"/>
                    <a:pt x="0" y="105"/>
                  </a:cubicBezTo>
                  <a:cubicBezTo>
                    <a:pt x="20" y="477"/>
                    <a:pt x="123" y="1111"/>
                    <a:pt x="568" y="1406"/>
                  </a:cubicBezTo>
                  <a:cubicBezTo>
                    <a:pt x="568" y="1406"/>
                    <a:pt x="736" y="1343"/>
                    <a:pt x="988" y="1343"/>
                  </a:cubicBezTo>
                  <a:cubicBezTo>
                    <a:pt x="1209" y="1343"/>
                    <a:pt x="1494" y="1392"/>
                    <a:pt x="1786" y="1575"/>
                  </a:cubicBezTo>
                  <a:cubicBezTo>
                    <a:pt x="1805" y="1486"/>
                    <a:pt x="1815" y="1396"/>
                    <a:pt x="1815" y="1302"/>
                  </a:cubicBezTo>
                  <a:cubicBezTo>
                    <a:pt x="1815" y="584"/>
                    <a:pt x="1232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2056;p35">
              <a:extLst>
                <a:ext uri="{FF2B5EF4-FFF2-40B4-BE49-F238E27FC236}">
                  <a16:creationId xmlns:a16="http://schemas.microsoft.com/office/drawing/2014/main" id="{6ECE1BE8-3DA8-FA0F-E5FF-C0B36C386D51}"/>
                </a:ext>
              </a:extLst>
            </p:cNvPr>
            <p:cNvSpPr/>
            <p:nvPr/>
          </p:nvSpPr>
          <p:spPr>
            <a:xfrm>
              <a:off x="6222685" y="1605876"/>
              <a:ext cx="148207" cy="100099"/>
            </a:xfrm>
            <a:custGeom>
              <a:avLst/>
              <a:gdLst/>
              <a:ahLst/>
              <a:cxnLst/>
              <a:rect l="l" t="t" r="r" b="b"/>
              <a:pathLst>
                <a:path w="1870" h="1263" extrusionOk="0">
                  <a:moveTo>
                    <a:pt x="1069" y="1"/>
                  </a:moveTo>
                  <a:cubicBezTo>
                    <a:pt x="817" y="1"/>
                    <a:pt x="653" y="66"/>
                    <a:pt x="653" y="66"/>
                  </a:cubicBezTo>
                  <a:cubicBezTo>
                    <a:pt x="594" y="565"/>
                    <a:pt x="234" y="931"/>
                    <a:pt x="0" y="1118"/>
                  </a:cubicBezTo>
                  <a:cubicBezTo>
                    <a:pt x="179" y="1210"/>
                    <a:pt x="382" y="1262"/>
                    <a:pt x="597" y="1262"/>
                  </a:cubicBezTo>
                  <a:cubicBezTo>
                    <a:pt x="1222" y="1262"/>
                    <a:pt x="1744" y="821"/>
                    <a:pt x="1870" y="234"/>
                  </a:cubicBezTo>
                  <a:cubicBezTo>
                    <a:pt x="1570" y="50"/>
                    <a:pt x="1287" y="1"/>
                    <a:pt x="1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2057;p35">
              <a:extLst>
                <a:ext uri="{FF2B5EF4-FFF2-40B4-BE49-F238E27FC236}">
                  <a16:creationId xmlns:a16="http://schemas.microsoft.com/office/drawing/2014/main" id="{CC3D9437-70EB-281A-FAC4-18AD1A6448EE}"/>
                </a:ext>
              </a:extLst>
            </p:cNvPr>
            <p:cNvSpPr/>
            <p:nvPr/>
          </p:nvSpPr>
          <p:spPr>
            <a:xfrm>
              <a:off x="6246541" y="1571004"/>
              <a:ext cx="128948" cy="26392"/>
            </a:xfrm>
            <a:custGeom>
              <a:avLst/>
              <a:gdLst/>
              <a:ahLst/>
              <a:cxnLst/>
              <a:rect l="l" t="t" r="r" b="b"/>
              <a:pathLst>
                <a:path w="1627" h="333" extrusionOk="0">
                  <a:moveTo>
                    <a:pt x="750" y="1"/>
                  </a:moveTo>
                  <a:cubicBezTo>
                    <a:pt x="353" y="1"/>
                    <a:pt x="26" y="127"/>
                    <a:pt x="21" y="130"/>
                  </a:cubicBezTo>
                  <a:cubicBezTo>
                    <a:pt x="6" y="135"/>
                    <a:pt x="0" y="150"/>
                    <a:pt x="5" y="165"/>
                  </a:cubicBezTo>
                  <a:cubicBezTo>
                    <a:pt x="9" y="176"/>
                    <a:pt x="19" y="182"/>
                    <a:pt x="30" y="182"/>
                  </a:cubicBezTo>
                  <a:cubicBezTo>
                    <a:pt x="33" y="182"/>
                    <a:pt x="37" y="181"/>
                    <a:pt x="40" y="180"/>
                  </a:cubicBezTo>
                  <a:cubicBezTo>
                    <a:pt x="46" y="178"/>
                    <a:pt x="365" y="54"/>
                    <a:pt x="751" y="54"/>
                  </a:cubicBezTo>
                  <a:cubicBezTo>
                    <a:pt x="1023" y="54"/>
                    <a:pt x="1328" y="116"/>
                    <a:pt x="1580" y="325"/>
                  </a:cubicBezTo>
                  <a:cubicBezTo>
                    <a:pt x="1585" y="329"/>
                    <a:pt x="1591" y="332"/>
                    <a:pt x="1597" y="332"/>
                  </a:cubicBezTo>
                  <a:cubicBezTo>
                    <a:pt x="1605" y="332"/>
                    <a:pt x="1613" y="329"/>
                    <a:pt x="1618" y="323"/>
                  </a:cubicBezTo>
                  <a:cubicBezTo>
                    <a:pt x="1627" y="312"/>
                    <a:pt x="1626" y="294"/>
                    <a:pt x="1615" y="284"/>
                  </a:cubicBezTo>
                  <a:cubicBezTo>
                    <a:pt x="1352" y="65"/>
                    <a:pt x="1033" y="1"/>
                    <a:pt x="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2058;p35">
              <a:extLst>
                <a:ext uri="{FF2B5EF4-FFF2-40B4-BE49-F238E27FC236}">
                  <a16:creationId xmlns:a16="http://schemas.microsoft.com/office/drawing/2014/main" id="{DC62E3EC-1A54-0BC2-1ED9-B5993B0F6D91}"/>
                </a:ext>
              </a:extLst>
            </p:cNvPr>
            <p:cNvSpPr/>
            <p:nvPr/>
          </p:nvSpPr>
          <p:spPr>
            <a:xfrm>
              <a:off x="6232354" y="1534864"/>
              <a:ext cx="131960" cy="23618"/>
            </a:xfrm>
            <a:custGeom>
              <a:avLst/>
              <a:gdLst/>
              <a:ahLst/>
              <a:cxnLst/>
              <a:rect l="l" t="t" r="r" b="b"/>
              <a:pathLst>
                <a:path w="1665" h="298" extrusionOk="0">
                  <a:moveTo>
                    <a:pt x="726" y="0"/>
                  </a:moveTo>
                  <a:cubicBezTo>
                    <a:pt x="323" y="0"/>
                    <a:pt x="26" y="118"/>
                    <a:pt x="20" y="120"/>
                  </a:cubicBezTo>
                  <a:cubicBezTo>
                    <a:pt x="6" y="126"/>
                    <a:pt x="0" y="142"/>
                    <a:pt x="5" y="156"/>
                  </a:cubicBezTo>
                  <a:cubicBezTo>
                    <a:pt x="10" y="167"/>
                    <a:pt x="20" y="173"/>
                    <a:pt x="31" y="173"/>
                  </a:cubicBezTo>
                  <a:cubicBezTo>
                    <a:pt x="34" y="173"/>
                    <a:pt x="38" y="173"/>
                    <a:pt x="41" y="171"/>
                  </a:cubicBezTo>
                  <a:cubicBezTo>
                    <a:pt x="46" y="170"/>
                    <a:pt x="334" y="56"/>
                    <a:pt x="725" y="56"/>
                  </a:cubicBezTo>
                  <a:cubicBezTo>
                    <a:pt x="995" y="56"/>
                    <a:pt x="1313" y="110"/>
                    <a:pt x="1622" y="293"/>
                  </a:cubicBezTo>
                  <a:cubicBezTo>
                    <a:pt x="1627" y="295"/>
                    <a:pt x="1631" y="297"/>
                    <a:pt x="1636" y="297"/>
                  </a:cubicBezTo>
                  <a:cubicBezTo>
                    <a:pt x="1645" y="297"/>
                    <a:pt x="1653" y="292"/>
                    <a:pt x="1658" y="282"/>
                  </a:cubicBezTo>
                  <a:cubicBezTo>
                    <a:pt x="1665" y="269"/>
                    <a:pt x="1662" y="252"/>
                    <a:pt x="1648" y="244"/>
                  </a:cubicBezTo>
                  <a:cubicBezTo>
                    <a:pt x="1331" y="56"/>
                    <a:pt x="1003" y="0"/>
                    <a:pt x="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2059;p35">
              <a:extLst>
                <a:ext uri="{FF2B5EF4-FFF2-40B4-BE49-F238E27FC236}">
                  <a16:creationId xmlns:a16="http://schemas.microsoft.com/office/drawing/2014/main" id="{66009282-B99A-E35B-F4D7-2D8E75771CA8}"/>
                </a:ext>
              </a:extLst>
            </p:cNvPr>
            <p:cNvSpPr/>
            <p:nvPr/>
          </p:nvSpPr>
          <p:spPr>
            <a:xfrm>
              <a:off x="6252168" y="1603736"/>
              <a:ext cx="65306" cy="103349"/>
            </a:xfrm>
            <a:custGeom>
              <a:avLst/>
              <a:gdLst/>
              <a:ahLst/>
              <a:cxnLst/>
              <a:rect l="l" t="t" r="r" b="b"/>
              <a:pathLst>
                <a:path w="824" h="1304" extrusionOk="0">
                  <a:moveTo>
                    <a:pt x="794" y="1"/>
                  </a:moveTo>
                  <a:cubicBezTo>
                    <a:pt x="781" y="1"/>
                    <a:pt x="769" y="11"/>
                    <a:pt x="768" y="25"/>
                  </a:cubicBezTo>
                  <a:cubicBezTo>
                    <a:pt x="767" y="33"/>
                    <a:pt x="689" y="818"/>
                    <a:pt x="16" y="1255"/>
                  </a:cubicBezTo>
                  <a:cubicBezTo>
                    <a:pt x="4" y="1262"/>
                    <a:pt x="1" y="1278"/>
                    <a:pt x="9" y="1291"/>
                  </a:cubicBezTo>
                  <a:cubicBezTo>
                    <a:pt x="14" y="1301"/>
                    <a:pt x="22" y="1304"/>
                    <a:pt x="31" y="1304"/>
                  </a:cubicBezTo>
                  <a:cubicBezTo>
                    <a:pt x="37" y="1304"/>
                    <a:pt x="42" y="1303"/>
                    <a:pt x="46" y="1299"/>
                  </a:cubicBezTo>
                  <a:cubicBezTo>
                    <a:pt x="740" y="850"/>
                    <a:pt x="820" y="38"/>
                    <a:pt x="822" y="30"/>
                  </a:cubicBezTo>
                  <a:cubicBezTo>
                    <a:pt x="823" y="15"/>
                    <a:pt x="813" y="2"/>
                    <a:pt x="798" y="1"/>
                  </a:cubicBezTo>
                  <a:cubicBezTo>
                    <a:pt x="797" y="1"/>
                    <a:pt x="795" y="1"/>
                    <a:pt x="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2060;p35">
              <a:extLst>
                <a:ext uri="{FF2B5EF4-FFF2-40B4-BE49-F238E27FC236}">
                  <a16:creationId xmlns:a16="http://schemas.microsoft.com/office/drawing/2014/main" id="{5138CA69-9068-C6A0-008B-BFFB65E4C829}"/>
                </a:ext>
              </a:extLst>
            </p:cNvPr>
            <p:cNvSpPr/>
            <p:nvPr/>
          </p:nvSpPr>
          <p:spPr>
            <a:xfrm>
              <a:off x="6306377" y="1611582"/>
              <a:ext cx="44700" cy="89003"/>
            </a:xfrm>
            <a:custGeom>
              <a:avLst/>
              <a:gdLst/>
              <a:ahLst/>
              <a:cxnLst/>
              <a:rect l="l" t="t" r="r" b="b"/>
              <a:pathLst>
                <a:path w="564" h="1123" extrusionOk="0">
                  <a:moveTo>
                    <a:pt x="536" y="0"/>
                  </a:moveTo>
                  <a:cubicBezTo>
                    <a:pt x="522" y="0"/>
                    <a:pt x="510" y="10"/>
                    <a:pt x="509" y="25"/>
                  </a:cubicBezTo>
                  <a:cubicBezTo>
                    <a:pt x="508" y="30"/>
                    <a:pt x="457" y="609"/>
                    <a:pt x="10" y="1077"/>
                  </a:cubicBezTo>
                  <a:cubicBezTo>
                    <a:pt x="0" y="1089"/>
                    <a:pt x="1" y="1106"/>
                    <a:pt x="11" y="1116"/>
                  </a:cubicBezTo>
                  <a:cubicBezTo>
                    <a:pt x="18" y="1121"/>
                    <a:pt x="24" y="1123"/>
                    <a:pt x="31" y="1123"/>
                  </a:cubicBezTo>
                  <a:cubicBezTo>
                    <a:pt x="38" y="1123"/>
                    <a:pt x="46" y="1121"/>
                    <a:pt x="49" y="1116"/>
                  </a:cubicBezTo>
                  <a:cubicBezTo>
                    <a:pt x="509" y="634"/>
                    <a:pt x="562" y="36"/>
                    <a:pt x="562" y="30"/>
                  </a:cubicBezTo>
                  <a:cubicBezTo>
                    <a:pt x="564" y="15"/>
                    <a:pt x="554" y="1"/>
                    <a:pt x="538" y="0"/>
                  </a:cubicBezTo>
                  <a:cubicBezTo>
                    <a:pt x="538" y="0"/>
                    <a:pt x="537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2061;p35">
              <a:extLst>
                <a:ext uri="{FF2B5EF4-FFF2-40B4-BE49-F238E27FC236}">
                  <a16:creationId xmlns:a16="http://schemas.microsoft.com/office/drawing/2014/main" id="{35DB2614-785F-8362-ADB3-842210D9FD98}"/>
                </a:ext>
              </a:extLst>
            </p:cNvPr>
            <p:cNvSpPr/>
            <p:nvPr/>
          </p:nvSpPr>
          <p:spPr>
            <a:xfrm>
              <a:off x="6193599" y="1529712"/>
              <a:ext cx="67446" cy="127363"/>
            </a:xfrm>
            <a:custGeom>
              <a:avLst/>
              <a:gdLst/>
              <a:ahLst/>
              <a:cxnLst/>
              <a:rect l="l" t="t" r="r" b="b"/>
              <a:pathLst>
                <a:path w="851" h="1607" extrusionOk="0">
                  <a:moveTo>
                    <a:pt x="64" y="0"/>
                  </a:moveTo>
                  <a:cubicBezTo>
                    <a:pt x="49" y="0"/>
                    <a:pt x="37" y="10"/>
                    <a:pt x="37" y="26"/>
                  </a:cubicBezTo>
                  <a:cubicBezTo>
                    <a:pt x="37" y="36"/>
                    <a:pt x="1" y="984"/>
                    <a:pt x="802" y="1601"/>
                  </a:cubicBezTo>
                  <a:cubicBezTo>
                    <a:pt x="807" y="1605"/>
                    <a:pt x="814" y="1606"/>
                    <a:pt x="820" y="1606"/>
                  </a:cubicBezTo>
                  <a:cubicBezTo>
                    <a:pt x="827" y="1606"/>
                    <a:pt x="836" y="1603"/>
                    <a:pt x="841" y="1596"/>
                  </a:cubicBezTo>
                  <a:cubicBezTo>
                    <a:pt x="850" y="1583"/>
                    <a:pt x="847" y="1567"/>
                    <a:pt x="836" y="1557"/>
                  </a:cubicBezTo>
                  <a:cubicBezTo>
                    <a:pt x="57" y="961"/>
                    <a:pt x="90" y="37"/>
                    <a:pt x="90" y="28"/>
                  </a:cubicBezTo>
                  <a:cubicBezTo>
                    <a:pt x="91" y="12"/>
                    <a:pt x="80" y="1"/>
                    <a:pt x="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2062;p35">
              <a:extLst>
                <a:ext uri="{FF2B5EF4-FFF2-40B4-BE49-F238E27FC236}">
                  <a16:creationId xmlns:a16="http://schemas.microsoft.com/office/drawing/2014/main" id="{49796A77-6C5D-0B08-B0D5-CDF0F0998534}"/>
                </a:ext>
              </a:extLst>
            </p:cNvPr>
            <p:cNvSpPr/>
            <p:nvPr/>
          </p:nvSpPr>
          <p:spPr>
            <a:xfrm>
              <a:off x="6172359" y="1567279"/>
              <a:ext cx="66495" cy="118169"/>
            </a:xfrm>
            <a:custGeom>
              <a:avLst/>
              <a:gdLst/>
              <a:ahLst/>
              <a:cxnLst/>
              <a:rect l="l" t="t" r="r" b="b"/>
              <a:pathLst>
                <a:path w="839" h="1491" extrusionOk="0">
                  <a:moveTo>
                    <a:pt x="26" y="1"/>
                  </a:moveTo>
                  <a:cubicBezTo>
                    <a:pt x="13" y="1"/>
                    <a:pt x="1" y="13"/>
                    <a:pt x="1" y="27"/>
                  </a:cubicBezTo>
                  <a:cubicBezTo>
                    <a:pt x="1" y="37"/>
                    <a:pt x="1" y="970"/>
                    <a:pt x="793" y="1486"/>
                  </a:cubicBezTo>
                  <a:cubicBezTo>
                    <a:pt x="798" y="1490"/>
                    <a:pt x="803" y="1491"/>
                    <a:pt x="808" y="1491"/>
                  </a:cubicBezTo>
                  <a:cubicBezTo>
                    <a:pt x="817" y="1491"/>
                    <a:pt x="827" y="1485"/>
                    <a:pt x="830" y="1477"/>
                  </a:cubicBezTo>
                  <a:cubicBezTo>
                    <a:pt x="839" y="1465"/>
                    <a:pt x="835" y="1449"/>
                    <a:pt x="822" y="1440"/>
                  </a:cubicBezTo>
                  <a:cubicBezTo>
                    <a:pt x="55" y="940"/>
                    <a:pt x="55" y="37"/>
                    <a:pt x="55" y="27"/>
                  </a:cubicBezTo>
                  <a:cubicBezTo>
                    <a:pt x="55" y="13"/>
                    <a:pt x="44" y="1"/>
                    <a:pt x="29" y="1"/>
                  </a:cubicBezTo>
                  <a:cubicBezTo>
                    <a:pt x="28" y="1"/>
                    <a:pt x="27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23">
            <a:extLst>
              <a:ext uri="{FF2B5EF4-FFF2-40B4-BE49-F238E27FC236}">
                <a16:creationId xmlns:a16="http://schemas.microsoft.com/office/drawing/2014/main" id="{C7199008-C597-8E2B-FD64-A558F84B401A}"/>
              </a:ext>
            </a:extLst>
          </p:cNvPr>
          <p:cNvGrpSpPr/>
          <p:nvPr/>
        </p:nvGrpSpPr>
        <p:grpSpPr>
          <a:xfrm>
            <a:off x="5637946" y="3390672"/>
            <a:ext cx="1630883" cy="806335"/>
            <a:chOff x="2630492" y="3597572"/>
            <a:chExt cx="1630883" cy="806335"/>
          </a:xfrm>
        </p:grpSpPr>
        <p:grpSp>
          <p:nvGrpSpPr>
            <p:cNvPr id="949" name="Google Shape;949;p23">
              <a:extLst>
                <a:ext uri="{FF2B5EF4-FFF2-40B4-BE49-F238E27FC236}">
                  <a16:creationId xmlns:a16="http://schemas.microsoft.com/office/drawing/2014/main" id="{C0EC1FFD-D893-CBD6-97DE-3DE67E792397}"/>
                </a:ext>
              </a:extLst>
            </p:cNvPr>
            <p:cNvGrpSpPr/>
            <p:nvPr/>
          </p:nvGrpSpPr>
          <p:grpSpPr>
            <a:xfrm>
              <a:off x="2630492" y="3971133"/>
              <a:ext cx="432924" cy="432773"/>
              <a:chOff x="2170124" y="3405976"/>
              <a:chExt cx="432924" cy="432773"/>
            </a:xfrm>
          </p:grpSpPr>
          <p:sp>
            <p:nvSpPr>
              <p:cNvPr id="950" name="Google Shape;950;p23">
                <a:extLst>
                  <a:ext uri="{FF2B5EF4-FFF2-40B4-BE49-F238E27FC236}">
                    <a16:creationId xmlns:a16="http://schemas.microsoft.com/office/drawing/2014/main" id="{BF620A75-B346-97D0-CC32-44772C3A0742}"/>
                  </a:ext>
                </a:extLst>
              </p:cNvPr>
              <p:cNvSpPr/>
              <p:nvPr/>
            </p:nvSpPr>
            <p:spPr>
              <a:xfrm>
                <a:off x="2170124" y="3405976"/>
                <a:ext cx="432924" cy="432773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3021" extrusionOk="0">
                    <a:moveTo>
                      <a:pt x="1512" y="306"/>
                    </a:moveTo>
                    <a:cubicBezTo>
                      <a:pt x="2177" y="306"/>
                      <a:pt x="2716" y="846"/>
                      <a:pt x="2716" y="1511"/>
                    </a:cubicBezTo>
                    <a:cubicBezTo>
                      <a:pt x="2716" y="2176"/>
                      <a:pt x="2177" y="2716"/>
                      <a:pt x="1512" y="2716"/>
                    </a:cubicBezTo>
                    <a:cubicBezTo>
                      <a:pt x="846" y="2716"/>
                      <a:pt x="306" y="2176"/>
                      <a:pt x="306" y="1511"/>
                    </a:cubicBezTo>
                    <a:cubicBezTo>
                      <a:pt x="306" y="846"/>
                      <a:pt x="846" y="306"/>
                      <a:pt x="1512" y="306"/>
                    </a:cubicBezTo>
                    <a:close/>
                    <a:moveTo>
                      <a:pt x="1512" y="1"/>
                    </a:moveTo>
                    <a:cubicBezTo>
                      <a:pt x="678" y="1"/>
                      <a:pt x="0" y="677"/>
                      <a:pt x="0" y="1511"/>
                    </a:cubicBezTo>
                    <a:cubicBezTo>
                      <a:pt x="0" y="2345"/>
                      <a:pt x="678" y="3021"/>
                      <a:pt x="1512" y="3021"/>
                    </a:cubicBezTo>
                    <a:cubicBezTo>
                      <a:pt x="2345" y="3021"/>
                      <a:pt x="3022" y="2345"/>
                      <a:pt x="3022" y="1511"/>
                    </a:cubicBezTo>
                    <a:cubicBezTo>
                      <a:pt x="3022" y="677"/>
                      <a:pt x="2345" y="1"/>
                      <a:pt x="15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3">
                <a:extLst>
                  <a:ext uri="{FF2B5EF4-FFF2-40B4-BE49-F238E27FC236}">
                    <a16:creationId xmlns:a16="http://schemas.microsoft.com/office/drawing/2014/main" id="{2AB9DED0-A61F-3590-C113-076042F6B920}"/>
                  </a:ext>
                </a:extLst>
              </p:cNvPr>
              <p:cNvSpPr/>
              <p:nvPr/>
            </p:nvSpPr>
            <p:spPr>
              <a:xfrm>
                <a:off x="2196913" y="3449813"/>
                <a:ext cx="379059" cy="345388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411" extrusionOk="0">
                    <a:moveTo>
                      <a:pt x="1323" y="0"/>
                    </a:moveTo>
                    <a:cubicBezTo>
                      <a:pt x="1015" y="0"/>
                      <a:pt x="707" y="118"/>
                      <a:pt x="471" y="353"/>
                    </a:cubicBezTo>
                    <a:cubicBezTo>
                      <a:pt x="1" y="824"/>
                      <a:pt x="1" y="1586"/>
                      <a:pt x="471" y="2057"/>
                    </a:cubicBezTo>
                    <a:cubicBezTo>
                      <a:pt x="707" y="2292"/>
                      <a:pt x="1015" y="2410"/>
                      <a:pt x="1323" y="2410"/>
                    </a:cubicBezTo>
                    <a:cubicBezTo>
                      <a:pt x="1631" y="2410"/>
                      <a:pt x="1939" y="2292"/>
                      <a:pt x="2175" y="2057"/>
                    </a:cubicBezTo>
                    <a:cubicBezTo>
                      <a:pt x="2645" y="1586"/>
                      <a:pt x="2645" y="824"/>
                      <a:pt x="2175" y="353"/>
                    </a:cubicBezTo>
                    <a:cubicBezTo>
                      <a:pt x="1939" y="118"/>
                      <a:pt x="163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3">
                <a:extLst>
                  <a:ext uri="{FF2B5EF4-FFF2-40B4-BE49-F238E27FC236}">
                    <a16:creationId xmlns:a16="http://schemas.microsoft.com/office/drawing/2014/main" id="{7DE6C2EB-2094-0F21-4BAB-E2D0978C0B99}"/>
                  </a:ext>
                </a:extLst>
              </p:cNvPr>
              <p:cNvSpPr/>
              <p:nvPr/>
            </p:nvSpPr>
            <p:spPr>
              <a:xfrm>
                <a:off x="2262812" y="3498950"/>
                <a:ext cx="246976" cy="24711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725" extrusionOk="0">
                    <a:moveTo>
                      <a:pt x="276" y="0"/>
                    </a:moveTo>
                    <a:lnTo>
                      <a:pt x="1" y="274"/>
                    </a:lnTo>
                    <a:lnTo>
                      <a:pt x="305" y="579"/>
                    </a:lnTo>
                    <a:lnTo>
                      <a:pt x="302" y="583"/>
                    </a:lnTo>
                    <a:cubicBezTo>
                      <a:pt x="353" y="734"/>
                      <a:pt x="473" y="918"/>
                      <a:pt x="645" y="1090"/>
                    </a:cubicBezTo>
                    <a:cubicBezTo>
                      <a:pt x="810" y="1256"/>
                      <a:pt x="988" y="1374"/>
                      <a:pt x="1137" y="1428"/>
                    </a:cubicBezTo>
                    <a:lnTo>
                      <a:pt x="1144" y="1419"/>
                    </a:lnTo>
                    <a:lnTo>
                      <a:pt x="1449" y="1724"/>
                    </a:lnTo>
                    <a:lnTo>
                      <a:pt x="1724" y="1449"/>
                    </a:lnTo>
                    <a:lnTo>
                      <a:pt x="1419" y="1144"/>
                    </a:lnTo>
                    <a:lnTo>
                      <a:pt x="1427" y="1137"/>
                    </a:lnTo>
                    <a:cubicBezTo>
                      <a:pt x="1373" y="989"/>
                      <a:pt x="1254" y="811"/>
                      <a:pt x="1090" y="645"/>
                    </a:cubicBezTo>
                    <a:cubicBezTo>
                      <a:pt x="921" y="473"/>
                      <a:pt x="735" y="351"/>
                      <a:pt x="584" y="300"/>
                    </a:cubicBezTo>
                    <a:lnTo>
                      <a:pt x="580" y="304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53" name="Google Shape;953;p23">
              <a:extLst>
                <a:ext uri="{FF2B5EF4-FFF2-40B4-BE49-F238E27FC236}">
                  <a16:creationId xmlns:a16="http://schemas.microsoft.com/office/drawing/2014/main" id="{83BF29C2-A5D2-B7CB-D999-677E46A6417B}"/>
                </a:ext>
              </a:extLst>
            </p:cNvPr>
            <p:cNvCxnSpPr/>
            <p:nvPr/>
          </p:nvCxnSpPr>
          <p:spPr>
            <a:xfrm rot="10800000" flipH="1">
              <a:off x="3090175" y="3597572"/>
              <a:ext cx="1171200" cy="602100"/>
            </a:xfrm>
            <a:prstGeom prst="bentConnector3">
              <a:avLst>
                <a:gd name="adj1" fmla="val 22223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988210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1">
          <a:extLst>
            <a:ext uri="{FF2B5EF4-FFF2-40B4-BE49-F238E27FC236}">
              <a16:creationId xmlns:a16="http://schemas.microsoft.com/office/drawing/2014/main" id="{B4482470-E761-5C67-70B1-8C331BC1E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44">
            <a:extLst>
              <a:ext uri="{FF2B5EF4-FFF2-40B4-BE49-F238E27FC236}">
                <a16:creationId xmlns:a16="http://schemas.microsoft.com/office/drawing/2014/main" id="{BD9E3D2C-7008-CCD7-8ED3-B00BE1262664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DEMOSTRATION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918013-0E02-B19C-312B-16E386735D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18E1DFE-4E94-BB85-A394-204F32695D3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4" t="4301" r="5600" b="4184"/>
          <a:stretch/>
        </p:blipFill>
        <p:spPr bwMode="auto">
          <a:xfrm>
            <a:off x="2790028" y="1204824"/>
            <a:ext cx="3563943" cy="34891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Google Shape;930;p23">
            <a:extLst>
              <a:ext uri="{FF2B5EF4-FFF2-40B4-BE49-F238E27FC236}">
                <a16:creationId xmlns:a16="http://schemas.microsoft.com/office/drawing/2014/main" id="{C8CF8859-A458-986F-EBFA-E43E44DA823B}"/>
              </a:ext>
            </a:extLst>
          </p:cNvPr>
          <p:cNvSpPr txBox="1"/>
          <p:nvPr/>
        </p:nvSpPr>
        <p:spPr>
          <a:xfrm>
            <a:off x="2860758" y="632124"/>
            <a:ext cx="3422484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156082"/>
                </a:solidFill>
                <a:latin typeface="Fira Sans"/>
                <a:ea typeface="Fira Sans"/>
                <a:cs typeface="Fira Sans"/>
                <a:sym typeface="Fira Sans"/>
              </a:rPr>
              <a:t>Python Script for UTC Timestamps</a:t>
            </a:r>
          </a:p>
        </p:txBody>
      </p:sp>
      <p:grpSp>
        <p:nvGrpSpPr>
          <p:cNvPr id="6" name="Google Shape;3123;p44">
            <a:extLst>
              <a:ext uri="{FF2B5EF4-FFF2-40B4-BE49-F238E27FC236}">
                <a16:creationId xmlns:a16="http://schemas.microsoft.com/office/drawing/2014/main" id="{FEA8480B-553F-E4F1-B242-DA2EE85F031D}"/>
              </a:ext>
            </a:extLst>
          </p:cNvPr>
          <p:cNvGrpSpPr>
            <a:grpSpLocks noChangeAspect="1"/>
          </p:cNvGrpSpPr>
          <p:nvPr/>
        </p:nvGrpSpPr>
        <p:grpSpPr>
          <a:xfrm>
            <a:off x="83426" y="93847"/>
            <a:ext cx="822960" cy="511143"/>
            <a:chOff x="-1735898" y="2475338"/>
            <a:chExt cx="842308" cy="523159"/>
          </a:xfrm>
        </p:grpSpPr>
        <p:grpSp>
          <p:nvGrpSpPr>
            <p:cNvPr id="7" name="Google Shape;3124;p44">
              <a:extLst>
                <a:ext uri="{FF2B5EF4-FFF2-40B4-BE49-F238E27FC236}">
                  <a16:creationId xmlns:a16="http://schemas.microsoft.com/office/drawing/2014/main" id="{D4B0008A-FF0E-913A-A156-135077353070}"/>
                </a:ext>
              </a:extLst>
            </p:cNvPr>
            <p:cNvGrpSpPr/>
            <p:nvPr/>
          </p:nvGrpSpPr>
          <p:grpSpPr>
            <a:xfrm>
              <a:off x="-1735898" y="2475338"/>
              <a:ext cx="842308" cy="523159"/>
              <a:chOff x="-1735898" y="2475338"/>
              <a:chExt cx="842308" cy="523159"/>
            </a:xfrm>
          </p:grpSpPr>
          <p:sp>
            <p:nvSpPr>
              <p:cNvPr id="9" name="Google Shape;3125;p44">
                <a:extLst>
                  <a:ext uri="{FF2B5EF4-FFF2-40B4-BE49-F238E27FC236}">
                    <a16:creationId xmlns:a16="http://schemas.microsoft.com/office/drawing/2014/main" id="{0B9F2F8D-669F-256F-D64C-782876EDA907}"/>
                  </a:ext>
                </a:extLst>
              </p:cNvPr>
              <p:cNvSpPr/>
              <p:nvPr/>
            </p:nvSpPr>
            <p:spPr>
              <a:xfrm>
                <a:off x="-1605940" y="2501636"/>
                <a:ext cx="488262" cy="444857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5227" extrusionOk="0">
                    <a:moveTo>
                      <a:pt x="2869" y="0"/>
                    </a:moveTo>
                    <a:cubicBezTo>
                      <a:pt x="2200" y="0"/>
                      <a:pt x="1531" y="255"/>
                      <a:pt x="1021" y="766"/>
                    </a:cubicBezTo>
                    <a:cubicBezTo>
                      <a:pt x="1" y="1786"/>
                      <a:pt x="1" y="3440"/>
                      <a:pt x="1021" y="4461"/>
                    </a:cubicBezTo>
                    <a:cubicBezTo>
                      <a:pt x="1531" y="4971"/>
                      <a:pt x="2200" y="5226"/>
                      <a:pt x="2869" y="5226"/>
                    </a:cubicBezTo>
                    <a:cubicBezTo>
                      <a:pt x="3537" y="5226"/>
                      <a:pt x="4206" y="4971"/>
                      <a:pt x="4716" y="4461"/>
                    </a:cubicBezTo>
                    <a:cubicBezTo>
                      <a:pt x="5737" y="3440"/>
                      <a:pt x="5737" y="1786"/>
                      <a:pt x="4716" y="766"/>
                    </a:cubicBezTo>
                    <a:cubicBezTo>
                      <a:pt x="4206" y="255"/>
                      <a:pt x="3537" y="0"/>
                      <a:pt x="2869" y="0"/>
                    </a:cubicBezTo>
                    <a:close/>
                  </a:path>
                </a:pathLst>
              </a:custGeom>
              <a:solidFill>
                <a:srgbClr val="1560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" name="Google Shape;3126;p44">
                <a:extLst>
                  <a:ext uri="{FF2B5EF4-FFF2-40B4-BE49-F238E27FC236}">
                    <a16:creationId xmlns:a16="http://schemas.microsoft.com/office/drawing/2014/main" id="{6FA33DDD-9404-C95C-1287-A77DB15D5D94}"/>
                  </a:ext>
                </a:extLst>
              </p:cNvPr>
              <p:cNvSpPr/>
              <p:nvPr/>
            </p:nvSpPr>
            <p:spPr>
              <a:xfrm>
                <a:off x="-1735898" y="2825558"/>
                <a:ext cx="779244" cy="92597"/>
              </a:xfrm>
              <a:custGeom>
                <a:avLst/>
                <a:gdLst/>
                <a:ahLst/>
                <a:cxnLst/>
                <a:rect l="l" t="t" r="r" b="b"/>
                <a:pathLst>
                  <a:path w="9156" h="1088" extrusionOk="0">
                    <a:moveTo>
                      <a:pt x="6500" y="0"/>
                    </a:moveTo>
                    <a:cubicBezTo>
                      <a:pt x="5927" y="0"/>
                      <a:pt x="5307" y="87"/>
                      <a:pt x="4698" y="333"/>
                    </a:cubicBezTo>
                    <a:cubicBezTo>
                      <a:pt x="4067" y="588"/>
                      <a:pt x="3369" y="673"/>
                      <a:pt x="2719" y="673"/>
                    </a:cubicBezTo>
                    <a:cubicBezTo>
                      <a:pt x="1419" y="673"/>
                      <a:pt x="308" y="333"/>
                      <a:pt x="293" y="328"/>
                    </a:cubicBezTo>
                    <a:cubicBezTo>
                      <a:pt x="272" y="321"/>
                      <a:pt x="251" y="318"/>
                      <a:pt x="230" y="318"/>
                    </a:cubicBezTo>
                    <a:cubicBezTo>
                      <a:pt x="143" y="318"/>
                      <a:pt x="62" y="374"/>
                      <a:pt x="35" y="462"/>
                    </a:cubicBezTo>
                    <a:cubicBezTo>
                      <a:pt x="1" y="569"/>
                      <a:pt x="60" y="684"/>
                      <a:pt x="170" y="719"/>
                    </a:cubicBezTo>
                    <a:cubicBezTo>
                      <a:pt x="239" y="742"/>
                      <a:pt x="1365" y="1087"/>
                      <a:pt x="2707" y="1087"/>
                    </a:cubicBezTo>
                    <a:cubicBezTo>
                      <a:pt x="3404" y="1087"/>
                      <a:pt x="4158" y="995"/>
                      <a:pt x="4853" y="714"/>
                    </a:cubicBezTo>
                    <a:cubicBezTo>
                      <a:pt x="5399" y="494"/>
                      <a:pt x="5962" y="415"/>
                      <a:pt x="6487" y="415"/>
                    </a:cubicBezTo>
                    <a:cubicBezTo>
                      <a:pt x="7770" y="415"/>
                      <a:pt x="8824" y="883"/>
                      <a:pt x="8838" y="889"/>
                    </a:cubicBezTo>
                    <a:cubicBezTo>
                      <a:pt x="8866" y="901"/>
                      <a:pt x="8894" y="907"/>
                      <a:pt x="8923" y="907"/>
                    </a:cubicBezTo>
                    <a:cubicBezTo>
                      <a:pt x="9000" y="907"/>
                      <a:pt x="9075" y="863"/>
                      <a:pt x="9109" y="786"/>
                    </a:cubicBezTo>
                    <a:cubicBezTo>
                      <a:pt x="9155" y="683"/>
                      <a:pt x="9110" y="561"/>
                      <a:pt x="9007" y="514"/>
                    </a:cubicBezTo>
                    <a:cubicBezTo>
                      <a:pt x="8942" y="485"/>
                      <a:pt x="7852" y="0"/>
                      <a:pt x="6500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127;p44">
                <a:extLst>
                  <a:ext uri="{FF2B5EF4-FFF2-40B4-BE49-F238E27FC236}">
                    <a16:creationId xmlns:a16="http://schemas.microsoft.com/office/drawing/2014/main" id="{962D616B-3050-64A2-781E-27165BB15D12}"/>
                  </a:ext>
                </a:extLst>
              </p:cNvPr>
              <p:cNvSpPr/>
              <p:nvPr/>
            </p:nvSpPr>
            <p:spPr>
              <a:xfrm>
                <a:off x="-1619216" y="2902241"/>
                <a:ext cx="725627" cy="96257"/>
              </a:xfrm>
              <a:custGeom>
                <a:avLst/>
                <a:gdLst/>
                <a:ahLst/>
                <a:cxnLst/>
                <a:rect l="l" t="t" r="r" b="b"/>
                <a:pathLst>
                  <a:path w="8526" h="1131" extrusionOk="0">
                    <a:moveTo>
                      <a:pt x="5689" y="0"/>
                    </a:moveTo>
                    <a:cubicBezTo>
                      <a:pt x="5254" y="0"/>
                      <a:pt x="4797" y="65"/>
                      <a:pt x="4342" y="232"/>
                    </a:cubicBezTo>
                    <a:cubicBezTo>
                      <a:pt x="3524" y="534"/>
                      <a:pt x="2616" y="617"/>
                      <a:pt x="1864" y="617"/>
                    </a:cubicBezTo>
                    <a:cubicBezTo>
                      <a:pt x="954" y="617"/>
                      <a:pt x="273" y="495"/>
                      <a:pt x="260" y="493"/>
                    </a:cubicBezTo>
                    <a:cubicBezTo>
                      <a:pt x="247" y="491"/>
                      <a:pt x="235" y="490"/>
                      <a:pt x="223" y="490"/>
                    </a:cubicBezTo>
                    <a:cubicBezTo>
                      <a:pt x="125" y="490"/>
                      <a:pt x="40" y="560"/>
                      <a:pt x="20" y="659"/>
                    </a:cubicBezTo>
                    <a:cubicBezTo>
                      <a:pt x="0" y="769"/>
                      <a:pt x="75" y="877"/>
                      <a:pt x="186" y="897"/>
                    </a:cubicBezTo>
                    <a:cubicBezTo>
                      <a:pt x="238" y="907"/>
                      <a:pt x="933" y="1032"/>
                      <a:pt x="1863" y="1032"/>
                    </a:cubicBezTo>
                    <a:cubicBezTo>
                      <a:pt x="2651" y="1032"/>
                      <a:pt x="3607" y="943"/>
                      <a:pt x="4486" y="619"/>
                    </a:cubicBezTo>
                    <a:cubicBezTo>
                      <a:pt x="4883" y="472"/>
                      <a:pt x="5288" y="415"/>
                      <a:pt x="5677" y="415"/>
                    </a:cubicBezTo>
                    <a:cubicBezTo>
                      <a:pt x="7018" y="415"/>
                      <a:pt x="8169" y="1092"/>
                      <a:pt x="8184" y="1101"/>
                    </a:cubicBezTo>
                    <a:cubicBezTo>
                      <a:pt x="8216" y="1121"/>
                      <a:pt x="8254" y="1130"/>
                      <a:pt x="8290" y="1130"/>
                    </a:cubicBezTo>
                    <a:cubicBezTo>
                      <a:pt x="8360" y="1130"/>
                      <a:pt x="8428" y="1095"/>
                      <a:pt x="8466" y="1029"/>
                    </a:cubicBezTo>
                    <a:cubicBezTo>
                      <a:pt x="8525" y="932"/>
                      <a:pt x="8493" y="807"/>
                      <a:pt x="8395" y="748"/>
                    </a:cubicBezTo>
                    <a:cubicBezTo>
                      <a:pt x="8330" y="709"/>
                      <a:pt x="7130" y="0"/>
                      <a:pt x="5689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128;p44">
                <a:extLst>
                  <a:ext uri="{FF2B5EF4-FFF2-40B4-BE49-F238E27FC236}">
                    <a16:creationId xmlns:a16="http://schemas.microsoft.com/office/drawing/2014/main" id="{98CD02C6-EC63-3AE4-6393-234988F2CC58}"/>
                  </a:ext>
                </a:extLst>
              </p:cNvPr>
              <p:cNvSpPr/>
              <p:nvPr/>
            </p:nvSpPr>
            <p:spPr>
              <a:xfrm>
                <a:off x="-1612238" y="2503934"/>
                <a:ext cx="279408" cy="307749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3616" extrusionOk="0">
                    <a:moveTo>
                      <a:pt x="991" y="1"/>
                    </a:moveTo>
                    <a:cubicBezTo>
                      <a:pt x="930" y="1"/>
                      <a:pt x="870" y="28"/>
                      <a:pt x="830" y="81"/>
                    </a:cubicBezTo>
                    <a:cubicBezTo>
                      <a:pt x="796" y="124"/>
                      <a:pt x="1" y="1166"/>
                      <a:pt x="219" y="1990"/>
                    </a:cubicBezTo>
                    <a:cubicBezTo>
                      <a:pt x="309" y="2326"/>
                      <a:pt x="541" y="2572"/>
                      <a:pt x="914" y="2727"/>
                    </a:cubicBezTo>
                    <a:cubicBezTo>
                      <a:pt x="1513" y="2976"/>
                      <a:pt x="1941" y="3013"/>
                      <a:pt x="2253" y="3040"/>
                    </a:cubicBezTo>
                    <a:cubicBezTo>
                      <a:pt x="2659" y="3074"/>
                      <a:pt x="2744" y="3083"/>
                      <a:pt x="2859" y="3468"/>
                    </a:cubicBezTo>
                    <a:cubicBezTo>
                      <a:pt x="2886" y="3558"/>
                      <a:pt x="2968" y="3616"/>
                      <a:pt x="3056" y="3616"/>
                    </a:cubicBezTo>
                    <a:cubicBezTo>
                      <a:pt x="3076" y="3616"/>
                      <a:pt x="3096" y="3612"/>
                      <a:pt x="3112" y="3606"/>
                    </a:cubicBezTo>
                    <a:cubicBezTo>
                      <a:pt x="3221" y="3572"/>
                      <a:pt x="3282" y="3458"/>
                      <a:pt x="3251" y="3350"/>
                    </a:cubicBezTo>
                    <a:cubicBezTo>
                      <a:pt x="3055" y="2696"/>
                      <a:pt x="2715" y="2666"/>
                      <a:pt x="2286" y="2629"/>
                    </a:cubicBezTo>
                    <a:cubicBezTo>
                      <a:pt x="1986" y="2604"/>
                      <a:pt x="1610" y="2572"/>
                      <a:pt x="1070" y="2347"/>
                    </a:cubicBezTo>
                    <a:cubicBezTo>
                      <a:pt x="818" y="2244"/>
                      <a:pt x="671" y="2092"/>
                      <a:pt x="616" y="1886"/>
                    </a:cubicBezTo>
                    <a:cubicBezTo>
                      <a:pt x="478" y="1364"/>
                      <a:pt x="958" y="587"/>
                      <a:pt x="1154" y="331"/>
                    </a:cubicBezTo>
                    <a:cubicBezTo>
                      <a:pt x="1224" y="241"/>
                      <a:pt x="1206" y="112"/>
                      <a:pt x="1117" y="44"/>
                    </a:cubicBezTo>
                    <a:cubicBezTo>
                      <a:pt x="1080" y="15"/>
                      <a:pt x="1035" y="1"/>
                      <a:pt x="991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129;p44">
                <a:extLst>
                  <a:ext uri="{FF2B5EF4-FFF2-40B4-BE49-F238E27FC236}">
                    <a16:creationId xmlns:a16="http://schemas.microsoft.com/office/drawing/2014/main" id="{2895555E-7718-E94B-5E08-843554BD6CDB}"/>
                  </a:ext>
                </a:extLst>
              </p:cNvPr>
              <p:cNvSpPr/>
              <p:nvPr/>
            </p:nvSpPr>
            <p:spPr>
              <a:xfrm>
                <a:off x="-1575131" y="2723939"/>
                <a:ext cx="106299" cy="165449"/>
              </a:xfrm>
              <a:custGeom>
                <a:avLst/>
                <a:gdLst/>
                <a:ahLst/>
                <a:cxnLst/>
                <a:rect l="l" t="t" r="r" b="b"/>
                <a:pathLst>
                  <a:path w="1249" h="1944" extrusionOk="0">
                    <a:moveTo>
                      <a:pt x="1013" y="1"/>
                    </a:moveTo>
                    <a:cubicBezTo>
                      <a:pt x="982" y="1"/>
                      <a:pt x="950" y="8"/>
                      <a:pt x="921" y="23"/>
                    </a:cubicBezTo>
                    <a:cubicBezTo>
                      <a:pt x="882" y="42"/>
                      <a:pt x="1" y="505"/>
                      <a:pt x="12" y="1741"/>
                    </a:cubicBezTo>
                    <a:cubicBezTo>
                      <a:pt x="12" y="1853"/>
                      <a:pt x="104" y="1943"/>
                      <a:pt x="217" y="1943"/>
                    </a:cubicBezTo>
                    <a:lnTo>
                      <a:pt x="220" y="1943"/>
                    </a:lnTo>
                    <a:cubicBezTo>
                      <a:pt x="333" y="1942"/>
                      <a:pt x="424" y="1850"/>
                      <a:pt x="422" y="1737"/>
                    </a:cubicBezTo>
                    <a:cubicBezTo>
                      <a:pt x="414" y="765"/>
                      <a:pt x="1076" y="406"/>
                      <a:pt x="1107" y="388"/>
                    </a:cubicBezTo>
                    <a:cubicBezTo>
                      <a:pt x="1208" y="336"/>
                      <a:pt x="1248" y="213"/>
                      <a:pt x="1197" y="112"/>
                    </a:cubicBezTo>
                    <a:cubicBezTo>
                      <a:pt x="1161" y="41"/>
                      <a:pt x="1088" y="1"/>
                      <a:pt x="1013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130;p44">
                <a:extLst>
                  <a:ext uri="{FF2B5EF4-FFF2-40B4-BE49-F238E27FC236}">
                    <a16:creationId xmlns:a16="http://schemas.microsoft.com/office/drawing/2014/main" id="{69F2E87C-B5AF-B526-EF7A-C43406DB22F7}"/>
                  </a:ext>
                </a:extLst>
              </p:cNvPr>
              <p:cNvSpPr/>
              <p:nvPr/>
            </p:nvSpPr>
            <p:spPr>
              <a:xfrm>
                <a:off x="-1492492" y="2597809"/>
                <a:ext cx="104086" cy="96767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137" extrusionOk="0">
                    <a:moveTo>
                      <a:pt x="611" y="1"/>
                    </a:moveTo>
                    <a:cubicBezTo>
                      <a:pt x="337" y="1"/>
                      <a:pt x="96" y="199"/>
                      <a:pt x="51" y="478"/>
                    </a:cubicBezTo>
                    <a:cubicBezTo>
                      <a:pt x="1" y="788"/>
                      <a:pt x="211" y="1079"/>
                      <a:pt x="521" y="1129"/>
                    </a:cubicBezTo>
                    <a:cubicBezTo>
                      <a:pt x="551" y="1134"/>
                      <a:pt x="582" y="1137"/>
                      <a:pt x="612" y="1137"/>
                    </a:cubicBezTo>
                    <a:cubicBezTo>
                      <a:pt x="886" y="1137"/>
                      <a:pt x="1127" y="939"/>
                      <a:pt x="1172" y="660"/>
                    </a:cubicBezTo>
                    <a:cubicBezTo>
                      <a:pt x="1222" y="350"/>
                      <a:pt x="1012" y="58"/>
                      <a:pt x="703" y="8"/>
                    </a:cubicBezTo>
                    <a:cubicBezTo>
                      <a:pt x="672" y="3"/>
                      <a:pt x="641" y="1"/>
                      <a:pt x="611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131;p44">
                <a:extLst>
                  <a:ext uri="{FF2B5EF4-FFF2-40B4-BE49-F238E27FC236}">
                    <a16:creationId xmlns:a16="http://schemas.microsoft.com/office/drawing/2014/main" id="{B7F1EB74-0653-C91B-82BD-7292CD939C14}"/>
                  </a:ext>
                </a:extLst>
              </p:cNvPr>
              <p:cNvSpPr/>
              <p:nvPr/>
            </p:nvSpPr>
            <p:spPr>
              <a:xfrm>
                <a:off x="-1305087" y="2475338"/>
                <a:ext cx="279408" cy="307749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3616" extrusionOk="0">
                    <a:moveTo>
                      <a:pt x="992" y="0"/>
                    </a:moveTo>
                    <a:cubicBezTo>
                      <a:pt x="931" y="0"/>
                      <a:pt x="870" y="28"/>
                      <a:pt x="829" y="80"/>
                    </a:cubicBezTo>
                    <a:cubicBezTo>
                      <a:pt x="796" y="124"/>
                      <a:pt x="1" y="1166"/>
                      <a:pt x="220" y="1989"/>
                    </a:cubicBezTo>
                    <a:cubicBezTo>
                      <a:pt x="309" y="2325"/>
                      <a:pt x="542" y="2571"/>
                      <a:pt x="914" y="2726"/>
                    </a:cubicBezTo>
                    <a:cubicBezTo>
                      <a:pt x="1514" y="2976"/>
                      <a:pt x="1941" y="3012"/>
                      <a:pt x="2253" y="3040"/>
                    </a:cubicBezTo>
                    <a:cubicBezTo>
                      <a:pt x="2660" y="3074"/>
                      <a:pt x="2744" y="3082"/>
                      <a:pt x="2859" y="3468"/>
                    </a:cubicBezTo>
                    <a:cubicBezTo>
                      <a:pt x="2886" y="3558"/>
                      <a:pt x="2968" y="3615"/>
                      <a:pt x="3056" y="3615"/>
                    </a:cubicBezTo>
                    <a:cubicBezTo>
                      <a:pt x="3075" y="3615"/>
                      <a:pt x="3096" y="3613"/>
                      <a:pt x="3112" y="3605"/>
                    </a:cubicBezTo>
                    <a:cubicBezTo>
                      <a:pt x="3221" y="3571"/>
                      <a:pt x="3282" y="3458"/>
                      <a:pt x="3250" y="3349"/>
                    </a:cubicBezTo>
                    <a:cubicBezTo>
                      <a:pt x="3055" y="2695"/>
                      <a:pt x="2716" y="2667"/>
                      <a:pt x="2286" y="2629"/>
                    </a:cubicBezTo>
                    <a:cubicBezTo>
                      <a:pt x="1986" y="2603"/>
                      <a:pt x="1611" y="2571"/>
                      <a:pt x="1070" y="2346"/>
                    </a:cubicBezTo>
                    <a:cubicBezTo>
                      <a:pt x="819" y="2243"/>
                      <a:pt x="671" y="2092"/>
                      <a:pt x="616" y="1885"/>
                    </a:cubicBezTo>
                    <a:cubicBezTo>
                      <a:pt x="477" y="1363"/>
                      <a:pt x="957" y="586"/>
                      <a:pt x="1154" y="331"/>
                    </a:cubicBezTo>
                    <a:cubicBezTo>
                      <a:pt x="1223" y="242"/>
                      <a:pt x="1207" y="112"/>
                      <a:pt x="1117" y="43"/>
                    </a:cubicBezTo>
                    <a:cubicBezTo>
                      <a:pt x="1080" y="14"/>
                      <a:pt x="1036" y="0"/>
                      <a:pt x="992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132;p44">
                <a:extLst>
                  <a:ext uri="{FF2B5EF4-FFF2-40B4-BE49-F238E27FC236}">
                    <a16:creationId xmlns:a16="http://schemas.microsoft.com/office/drawing/2014/main" id="{AB672B1D-D4A5-B92E-3E8A-444B2DD872CA}"/>
                  </a:ext>
                </a:extLst>
              </p:cNvPr>
              <p:cNvSpPr/>
              <p:nvPr/>
            </p:nvSpPr>
            <p:spPr>
              <a:xfrm>
                <a:off x="-1268066" y="2695428"/>
                <a:ext cx="106214" cy="165449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1944" extrusionOk="0">
                    <a:moveTo>
                      <a:pt x="1013" y="0"/>
                    </a:moveTo>
                    <a:cubicBezTo>
                      <a:pt x="982" y="0"/>
                      <a:pt x="950" y="7"/>
                      <a:pt x="920" y="22"/>
                    </a:cubicBezTo>
                    <a:cubicBezTo>
                      <a:pt x="881" y="42"/>
                      <a:pt x="1" y="505"/>
                      <a:pt x="12" y="1740"/>
                    </a:cubicBezTo>
                    <a:cubicBezTo>
                      <a:pt x="14" y="1853"/>
                      <a:pt x="106" y="1944"/>
                      <a:pt x="218" y="1944"/>
                    </a:cubicBezTo>
                    <a:cubicBezTo>
                      <a:pt x="219" y="1944"/>
                      <a:pt x="219" y="1944"/>
                      <a:pt x="219" y="1942"/>
                    </a:cubicBezTo>
                    <a:cubicBezTo>
                      <a:pt x="333" y="1941"/>
                      <a:pt x="424" y="1849"/>
                      <a:pt x="423" y="1735"/>
                    </a:cubicBezTo>
                    <a:cubicBezTo>
                      <a:pt x="414" y="763"/>
                      <a:pt x="1076" y="404"/>
                      <a:pt x="1107" y="388"/>
                    </a:cubicBezTo>
                    <a:cubicBezTo>
                      <a:pt x="1208" y="336"/>
                      <a:pt x="1248" y="214"/>
                      <a:pt x="1197" y="112"/>
                    </a:cubicBezTo>
                    <a:cubicBezTo>
                      <a:pt x="1161" y="41"/>
                      <a:pt x="1088" y="0"/>
                      <a:pt x="1013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3133;p44">
              <a:extLst>
                <a:ext uri="{FF2B5EF4-FFF2-40B4-BE49-F238E27FC236}">
                  <a16:creationId xmlns:a16="http://schemas.microsoft.com/office/drawing/2014/main" id="{90E0EC5D-D6BF-25B9-A43E-A3E07868553E}"/>
                </a:ext>
              </a:extLst>
            </p:cNvPr>
            <p:cNvSpPr/>
            <p:nvPr/>
          </p:nvSpPr>
          <p:spPr>
            <a:xfrm>
              <a:off x="-1181852" y="2569297"/>
              <a:ext cx="96767" cy="96682"/>
            </a:xfrm>
            <a:custGeom>
              <a:avLst/>
              <a:gdLst/>
              <a:ahLst/>
              <a:cxnLst/>
              <a:rect l="l" t="t" r="r" b="b"/>
              <a:pathLst>
                <a:path w="1137" h="1136" extrusionOk="0">
                  <a:moveTo>
                    <a:pt x="568" y="0"/>
                  </a:moveTo>
                  <a:cubicBezTo>
                    <a:pt x="254" y="0"/>
                    <a:pt x="0" y="255"/>
                    <a:pt x="0" y="568"/>
                  </a:cubicBezTo>
                  <a:cubicBezTo>
                    <a:pt x="0" y="882"/>
                    <a:pt x="254" y="1136"/>
                    <a:pt x="568" y="1136"/>
                  </a:cubicBezTo>
                  <a:cubicBezTo>
                    <a:pt x="882" y="1136"/>
                    <a:pt x="1136" y="882"/>
                    <a:pt x="1136" y="568"/>
                  </a:cubicBezTo>
                  <a:cubicBezTo>
                    <a:pt x="1136" y="255"/>
                    <a:pt x="882" y="0"/>
                    <a:pt x="568" y="0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51400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>
          <a:extLst>
            <a:ext uri="{FF2B5EF4-FFF2-40B4-BE49-F238E27FC236}">
              <a16:creationId xmlns:a16="http://schemas.microsoft.com/office/drawing/2014/main" id="{C10FAC13-08B6-AE4B-6EFB-ED7D2E924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3">
            <a:extLst>
              <a:ext uri="{FF2B5EF4-FFF2-40B4-BE49-F238E27FC236}">
                <a16:creationId xmlns:a16="http://schemas.microsoft.com/office/drawing/2014/main" id="{7CD3D676-33A7-3DA4-4B14-A206EA959E68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OUR SOLUTION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74" name="Google Shape;874;p23">
            <a:extLst>
              <a:ext uri="{FF2B5EF4-FFF2-40B4-BE49-F238E27FC236}">
                <a16:creationId xmlns:a16="http://schemas.microsoft.com/office/drawing/2014/main" id="{190042C5-D3EB-72F8-3124-FF220305D822}"/>
              </a:ext>
            </a:extLst>
          </p:cNvPr>
          <p:cNvSpPr/>
          <p:nvPr/>
        </p:nvSpPr>
        <p:spPr>
          <a:xfrm>
            <a:off x="6867981" y="4147136"/>
            <a:ext cx="1613509" cy="179355"/>
          </a:xfrm>
          <a:custGeom>
            <a:avLst/>
            <a:gdLst/>
            <a:ahLst/>
            <a:cxnLst/>
            <a:rect l="l" t="t" r="r" b="b"/>
            <a:pathLst>
              <a:path w="11263" h="1252" extrusionOk="0">
                <a:moveTo>
                  <a:pt x="5632" y="1"/>
                </a:moveTo>
                <a:cubicBezTo>
                  <a:pt x="4138" y="1"/>
                  <a:pt x="2705" y="66"/>
                  <a:pt x="1649" y="184"/>
                </a:cubicBezTo>
                <a:cubicBezTo>
                  <a:pt x="594" y="302"/>
                  <a:pt x="0" y="460"/>
                  <a:pt x="0" y="626"/>
                </a:cubicBezTo>
                <a:cubicBezTo>
                  <a:pt x="0" y="792"/>
                  <a:pt x="594" y="951"/>
                  <a:pt x="1649" y="1068"/>
                </a:cubicBezTo>
                <a:cubicBezTo>
                  <a:pt x="2705" y="1186"/>
                  <a:pt x="4138" y="1251"/>
                  <a:pt x="5632" y="1251"/>
                </a:cubicBezTo>
                <a:cubicBezTo>
                  <a:pt x="7125" y="1251"/>
                  <a:pt x="8557" y="1186"/>
                  <a:pt x="9613" y="1068"/>
                </a:cubicBezTo>
                <a:cubicBezTo>
                  <a:pt x="10669" y="951"/>
                  <a:pt x="11262" y="792"/>
                  <a:pt x="11262" y="626"/>
                </a:cubicBezTo>
                <a:cubicBezTo>
                  <a:pt x="11262" y="460"/>
                  <a:pt x="10669" y="302"/>
                  <a:pt x="9613" y="184"/>
                </a:cubicBezTo>
                <a:cubicBezTo>
                  <a:pt x="8557" y="66"/>
                  <a:pt x="7125" y="1"/>
                  <a:pt x="5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3">
            <a:extLst>
              <a:ext uri="{FF2B5EF4-FFF2-40B4-BE49-F238E27FC236}">
                <a16:creationId xmlns:a16="http://schemas.microsoft.com/office/drawing/2014/main" id="{16740BB4-F433-3E57-88CD-7E56306A25F6}"/>
              </a:ext>
            </a:extLst>
          </p:cNvPr>
          <p:cNvSpPr/>
          <p:nvPr/>
        </p:nvSpPr>
        <p:spPr>
          <a:xfrm>
            <a:off x="6726845" y="1874147"/>
            <a:ext cx="1847449" cy="1847560"/>
          </a:xfrm>
          <a:custGeom>
            <a:avLst/>
            <a:gdLst/>
            <a:ahLst/>
            <a:cxnLst/>
            <a:rect l="l" t="t" r="r" b="b"/>
            <a:pathLst>
              <a:path w="12896" h="12897" extrusionOk="0">
                <a:moveTo>
                  <a:pt x="6447" y="228"/>
                </a:moveTo>
                <a:cubicBezTo>
                  <a:pt x="9878" y="228"/>
                  <a:pt x="12668" y="3018"/>
                  <a:pt x="12668" y="6449"/>
                </a:cubicBezTo>
                <a:cubicBezTo>
                  <a:pt x="12668" y="9879"/>
                  <a:pt x="9878" y="12670"/>
                  <a:pt x="6447" y="12670"/>
                </a:cubicBezTo>
                <a:cubicBezTo>
                  <a:pt x="3018" y="12670"/>
                  <a:pt x="226" y="9879"/>
                  <a:pt x="226" y="6449"/>
                </a:cubicBezTo>
                <a:cubicBezTo>
                  <a:pt x="226" y="3018"/>
                  <a:pt x="3018" y="228"/>
                  <a:pt x="6447" y="228"/>
                </a:cubicBezTo>
                <a:close/>
                <a:moveTo>
                  <a:pt x="6447" y="1"/>
                </a:moveTo>
                <a:cubicBezTo>
                  <a:pt x="2892" y="1"/>
                  <a:pt x="0" y="2893"/>
                  <a:pt x="0" y="6449"/>
                </a:cubicBezTo>
                <a:cubicBezTo>
                  <a:pt x="0" y="10005"/>
                  <a:pt x="2892" y="12896"/>
                  <a:pt x="6447" y="12896"/>
                </a:cubicBezTo>
                <a:cubicBezTo>
                  <a:pt x="10003" y="12896"/>
                  <a:pt x="12896" y="10005"/>
                  <a:pt x="12896" y="6449"/>
                </a:cubicBezTo>
                <a:cubicBezTo>
                  <a:pt x="12896" y="2893"/>
                  <a:pt x="10003" y="1"/>
                  <a:pt x="64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7" name="Google Shape;877;p23">
            <a:extLst>
              <a:ext uri="{FF2B5EF4-FFF2-40B4-BE49-F238E27FC236}">
                <a16:creationId xmlns:a16="http://schemas.microsoft.com/office/drawing/2014/main" id="{253868CF-276F-9077-0628-722875FA4AAC}"/>
              </a:ext>
            </a:extLst>
          </p:cNvPr>
          <p:cNvSpPr/>
          <p:nvPr/>
        </p:nvSpPr>
        <p:spPr>
          <a:xfrm>
            <a:off x="6600062" y="1747365"/>
            <a:ext cx="2101158" cy="2101121"/>
          </a:xfrm>
          <a:custGeom>
            <a:avLst/>
            <a:gdLst/>
            <a:ahLst/>
            <a:cxnLst/>
            <a:rect l="l" t="t" r="r" b="b"/>
            <a:pathLst>
              <a:path w="14667" h="14667" extrusionOk="0">
                <a:moveTo>
                  <a:pt x="7332" y="228"/>
                </a:moveTo>
                <a:cubicBezTo>
                  <a:pt x="11251" y="228"/>
                  <a:pt x="14438" y="3415"/>
                  <a:pt x="14438" y="7334"/>
                </a:cubicBezTo>
                <a:cubicBezTo>
                  <a:pt x="14438" y="11252"/>
                  <a:pt x="11250" y="14439"/>
                  <a:pt x="7332" y="14439"/>
                </a:cubicBezTo>
                <a:cubicBezTo>
                  <a:pt x="3414" y="14439"/>
                  <a:pt x="226" y="11251"/>
                  <a:pt x="226" y="7334"/>
                </a:cubicBezTo>
                <a:cubicBezTo>
                  <a:pt x="226" y="3415"/>
                  <a:pt x="3416" y="228"/>
                  <a:pt x="7332" y="228"/>
                </a:cubicBezTo>
                <a:close/>
                <a:moveTo>
                  <a:pt x="7332" y="1"/>
                </a:moveTo>
                <a:cubicBezTo>
                  <a:pt x="3290" y="1"/>
                  <a:pt x="0" y="3290"/>
                  <a:pt x="0" y="7334"/>
                </a:cubicBezTo>
                <a:cubicBezTo>
                  <a:pt x="0" y="11377"/>
                  <a:pt x="3290" y="14666"/>
                  <a:pt x="7332" y="14666"/>
                </a:cubicBezTo>
                <a:cubicBezTo>
                  <a:pt x="11377" y="14666"/>
                  <a:pt x="14667" y="11377"/>
                  <a:pt x="14666" y="7334"/>
                </a:cubicBezTo>
                <a:cubicBezTo>
                  <a:pt x="14666" y="3290"/>
                  <a:pt x="11376" y="1"/>
                  <a:pt x="73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3">
            <a:extLst>
              <a:ext uri="{FF2B5EF4-FFF2-40B4-BE49-F238E27FC236}">
                <a16:creationId xmlns:a16="http://schemas.microsoft.com/office/drawing/2014/main" id="{88D5B84E-B537-AD4B-7B83-5A4310C6BE6A}"/>
              </a:ext>
            </a:extLst>
          </p:cNvPr>
          <p:cNvSpPr/>
          <p:nvPr/>
        </p:nvSpPr>
        <p:spPr>
          <a:xfrm>
            <a:off x="6468981" y="1616571"/>
            <a:ext cx="2363319" cy="2362991"/>
          </a:xfrm>
          <a:custGeom>
            <a:avLst/>
            <a:gdLst/>
            <a:ahLst/>
            <a:cxnLst/>
            <a:rect l="l" t="t" r="r" b="b"/>
            <a:pathLst>
              <a:path w="16497" h="16495" extrusionOk="0">
                <a:moveTo>
                  <a:pt x="8247" y="226"/>
                </a:moveTo>
                <a:cubicBezTo>
                  <a:pt x="12671" y="226"/>
                  <a:pt x="16268" y="3824"/>
                  <a:pt x="16268" y="8247"/>
                </a:cubicBezTo>
                <a:cubicBezTo>
                  <a:pt x="16268" y="12669"/>
                  <a:pt x="12671" y="16267"/>
                  <a:pt x="8247" y="16267"/>
                </a:cubicBezTo>
                <a:cubicBezTo>
                  <a:pt x="3825" y="16267"/>
                  <a:pt x="228" y="12669"/>
                  <a:pt x="228" y="8247"/>
                </a:cubicBezTo>
                <a:cubicBezTo>
                  <a:pt x="228" y="3824"/>
                  <a:pt x="3825" y="226"/>
                  <a:pt x="8247" y="226"/>
                </a:cubicBezTo>
                <a:close/>
                <a:moveTo>
                  <a:pt x="8247" y="0"/>
                </a:moveTo>
                <a:cubicBezTo>
                  <a:pt x="3701" y="0"/>
                  <a:pt x="1" y="3699"/>
                  <a:pt x="1" y="8247"/>
                </a:cubicBezTo>
                <a:cubicBezTo>
                  <a:pt x="1" y="12793"/>
                  <a:pt x="3699" y="16494"/>
                  <a:pt x="8247" y="16494"/>
                </a:cubicBezTo>
                <a:cubicBezTo>
                  <a:pt x="12795" y="16494"/>
                  <a:pt x="16496" y="12793"/>
                  <a:pt x="16494" y="8247"/>
                </a:cubicBezTo>
                <a:cubicBezTo>
                  <a:pt x="16494" y="3700"/>
                  <a:pt x="12795" y="0"/>
                  <a:pt x="8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1" name="Google Shape;891;p23">
            <a:extLst>
              <a:ext uri="{FF2B5EF4-FFF2-40B4-BE49-F238E27FC236}">
                <a16:creationId xmlns:a16="http://schemas.microsoft.com/office/drawing/2014/main" id="{38204CD6-C050-6A19-D5E5-F2095ECC8B36}"/>
              </a:ext>
            </a:extLst>
          </p:cNvPr>
          <p:cNvSpPr/>
          <p:nvPr/>
        </p:nvSpPr>
        <p:spPr>
          <a:xfrm>
            <a:off x="7027113" y="4372551"/>
            <a:ext cx="59165" cy="66757"/>
          </a:xfrm>
          <a:custGeom>
            <a:avLst/>
            <a:gdLst/>
            <a:ahLst/>
            <a:cxnLst/>
            <a:rect l="l" t="t" r="r" b="b"/>
            <a:pathLst>
              <a:path w="413" h="466" extrusionOk="0">
                <a:moveTo>
                  <a:pt x="171" y="0"/>
                </a:moveTo>
                <a:cubicBezTo>
                  <a:pt x="116" y="21"/>
                  <a:pt x="59" y="42"/>
                  <a:pt x="1" y="67"/>
                </a:cubicBezTo>
                <a:lnTo>
                  <a:pt x="236" y="425"/>
                </a:lnTo>
                <a:cubicBezTo>
                  <a:pt x="253" y="450"/>
                  <a:pt x="282" y="466"/>
                  <a:pt x="311" y="466"/>
                </a:cubicBezTo>
                <a:cubicBezTo>
                  <a:pt x="328" y="466"/>
                  <a:pt x="345" y="461"/>
                  <a:pt x="360" y="451"/>
                </a:cubicBezTo>
                <a:cubicBezTo>
                  <a:pt x="401" y="425"/>
                  <a:pt x="412" y="370"/>
                  <a:pt x="386" y="328"/>
                </a:cubicBezTo>
                <a:lnTo>
                  <a:pt x="1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3">
            <a:extLst>
              <a:ext uri="{FF2B5EF4-FFF2-40B4-BE49-F238E27FC236}">
                <a16:creationId xmlns:a16="http://schemas.microsoft.com/office/drawing/2014/main" id="{FDAB114E-D783-E203-08DC-81F8FC29D7BF}"/>
              </a:ext>
            </a:extLst>
          </p:cNvPr>
          <p:cNvSpPr/>
          <p:nvPr/>
        </p:nvSpPr>
        <p:spPr>
          <a:xfrm>
            <a:off x="6961358" y="4398624"/>
            <a:ext cx="60168" cy="68762"/>
          </a:xfrm>
          <a:custGeom>
            <a:avLst/>
            <a:gdLst/>
            <a:ahLst/>
            <a:cxnLst/>
            <a:rect l="l" t="t" r="r" b="b"/>
            <a:pathLst>
              <a:path w="420" h="480" extrusionOk="0">
                <a:moveTo>
                  <a:pt x="169" y="0"/>
                </a:moveTo>
                <a:cubicBezTo>
                  <a:pt x="114" y="22"/>
                  <a:pt x="58" y="44"/>
                  <a:pt x="0" y="69"/>
                </a:cubicBezTo>
                <a:lnTo>
                  <a:pt x="244" y="438"/>
                </a:lnTo>
                <a:cubicBezTo>
                  <a:pt x="260" y="464"/>
                  <a:pt x="290" y="479"/>
                  <a:pt x="319" y="479"/>
                </a:cubicBezTo>
                <a:cubicBezTo>
                  <a:pt x="335" y="479"/>
                  <a:pt x="352" y="474"/>
                  <a:pt x="368" y="466"/>
                </a:cubicBezTo>
                <a:cubicBezTo>
                  <a:pt x="409" y="438"/>
                  <a:pt x="420" y="383"/>
                  <a:pt x="393" y="341"/>
                </a:cubicBezTo>
                <a:lnTo>
                  <a:pt x="1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3">
            <a:extLst>
              <a:ext uri="{FF2B5EF4-FFF2-40B4-BE49-F238E27FC236}">
                <a16:creationId xmlns:a16="http://schemas.microsoft.com/office/drawing/2014/main" id="{640C0168-7EB5-CA9F-0F9C-906384315377}"/>
              </a:ext>
            </a:extLst>
          </p:cNvPr>
          <p:cNvSpPr/>
          <p:nvPr/>
        </p:nvSpPr>
        <p:spPr>
          <a:xfrm>
            <a:off x="6896175" y="4425700"/>
            <a:ext cx="60598" cy="69908"/>
          </a:xfrm>
          <a:custGeom>
            <a:avLst/>
            <a:gdLst/>
            <a:ahLst/>
            <a:cxnLst/>
            <a:rect l="l" t="t" r="r" b="b"/>
            <a:pathLst>
              <a:path w="423" h="488" extrusionOk="0">
                <a:moveTo>
                  <a:pt x="167" y="1"/>
                </a:moveTo>
                <a:cubicBezTo>
                  <a:pt x="112" y="24"/>
                  <a:pt x="55" y="49"/>
                  <a:pt x="0" y="73"/>
                </a:cubicBezTo>
                <a:lnTo>
                  <a:pt x="246" y="447"/>
                </a:lnTo>
                <a:cubicBezTo>
                  <a:pt x="262" y="472"/>
                  <a:pt x="292" y="488"/>
                  <a:pt x="321" y="488"/>
                </a:cubicBezTo>
                <a:cubicBezTo>
                  <a:pt x="338" y="488"/>
                  <a:pt x="354" y="483"/>
                  <a:pt x="369" y="473"/>
                </a:cubicBezTo>
                <a:cubicBezTo>
                  <a:pt x="410" y="447"/>
                  <a:pt x="423" y="391"/>
                  <a:pt x="395" y="350"/>
                </a:cubicBezTo>
                <a:lnTo>
                  <a:pt x="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3">
            <a:extLst>
              <a:ext uri="{FF2B5EF4-FFF2-40B4-BE49-F238E27FC236}">
                <a16:creationId xmlns:a16="http://schemas.microsoft.com/office/drawing/2014/main" id="{A81A0CC5-E641-206C-F1A6-449ECFD141B3}"/>
              </a:ext>
            </a:extLst>
          </p:cNvPr>
          <p:cNvSpPr/>
          <p:nvPr/>
        </p:nvSpPr>
        <p:spPr>
          <a:xfrm>
            <a:off x="8214719" y="4372551"/>
            <a:ext cx="59309" cy="66757"/>
          </a:xfrm>
          <a:custGeom>
            <a:avLst/>
            <a:gdLst/>
            <a:ahLst/>
            <a:cxnLst/>
            <a:rect l="l" t="t" r="r" b="b"/>
            <a:pathLst>
              <a:path w="414" h="466" extrusionOk="0">
                <a:moveTo>
                  <a:pt x="243" y="0"/>
                </a:moveTo>
                <a:lnTo>
                  <a:pt x="28" y="328"/>
                </a:lnTo>
                <a:cubicBezTo>
                  <a:pt x="1" y="370"/>
                  <a:pt x="13" y="425"/>
                  <a:pt x="54" y="451"/>
                </a:cubicBezTo>
                <a:cubicBezTo>
                  <a:pt x="69" y="461"/>
                  <a:pt x="86" y="466"/>
                  <a:pt x="102" y="466"/>
                </a:cubicBezTo>
                <a:cubicBezTo>
                  <a:pt x="132" y="466"/>
                  <a:pt x="161" y="450"/>
                  <a:pt x="178" y="425"/>
                </a:cubicBezTo>
                <a:lnTo>
                  <a:pt x="413" y="67"/>
                </a:lnTo>
                <a:cubicBezTo>
                  <a:pt x="354" y="42"/>
                  <a:pt x="296" y="21"/>
                  <a:pt x="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3">
            <a:extLst>
              <a:ext uri="{FF2B5EF4-FFF2-40B4-BE49-F238E27FC236}">
                <a16:creationId xmlns:a16="http://schemas.microsoft.com/office/drawing/2014/main" id="{52A3BA7F-EEBC-1EB1-DDCC-D51DBA7AFD90}"/>
              </a:ext>
            </a:extLst>
          </p:cNvPr>
          <p:cNvSpPr/>
          <p:nvPr/>
        </p:nvSpPr>
        <p:spPr>
          <a:xfrm>
            <a:off x="8279614" y="4398624"/>
            <a:ext cx="60311" cy="68762"/>
          </a:xfrm>
          <a:custGeom>
            <a:avLst/>
            <a:gdLst/>
            <a:ahLst/>
            <a:cxnLst/>
            <a:rect l="l" t="t" r="r" b="b"/>
            <a:pathLst>
              <a:path w="421" h="480" extrusionOk="0">
                <a:moveTo>
                  <a:pt x="252" y="0"/>
                </a:moveTo>
                <a:lnTo>
                  <a:pt x="28" y="341"/>
                </a:lnTo>
                <a:cubicBezTo>
                  <a:pt x="1" y="383"/>
                  <a:pt x="12" y="438"/>
                  <a:pt x="53" y="466"/>
                </a:cubicBezTo>
                <a:cubicBezTo>
                  <a:pt x="68" y="474"/>
                  <a:pt x="85" y="479"/>
                  <a:pt x="102" y="479"/>
                </a:cubicBezTo>
                <a:cubicBezTo>
                  <a:pt x="131" y="479"/>
                  <a:pt x="161" y="464"/>
                  <a:pt x="177" y="438"/>
                </a:cubicBezTo>
                <a:lnTo>
                  <a:pt x="420" y="69"/>
                </a:lnTo>
                <a:cubicBezTo>
                  <a:pt x="363" y="44"/>
                  <a:pt x="307" y="22"/>
                  <a:pt x="2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3">
            <a:extLst>
              <a:ext uri="{FF2B5EF4-FFF2-40B4-BE49-F238E27FC236}">
                <a16:creationId xmlns:a16="http://schemas.microsoft.com/office/drawing/2014/main" id="{9AC4E2C3-7D4B-998C-C840-5C9E1A724031}"/>
              </a:ext>
            </a:extLst>
          </p:cNvPr>
          <p:cNvSpPr/>
          <p:nvPr/>
        </p:nvSpPr>
        <p:spPr>
          <a:xfrm>
            <a:off x="8344367" y="4425843"/>
            <a:ext cx="60598" cy="69765"/>
          </a:xfrm>
          <a:custGeom>
            <a:avLst/>
            <a:gdLst/>
            <a:ahLst/>
            <a:cxnLst/>
            <a:rect l="l" t="t" r="r" b="b"/>
            <a:pathLst>
              <a:path w="423" h="487" extrusionOk="0">
                <a:moveTo>
                  <a:pt x="256" y="1"/>
                </a:moveTo>
                <a:lnTo>
                  <a:pt x="27" y="349"/>
                </a:lnTo>
                <a:cubicBezTo>
                  <a:pt x="0" y="390"/>
                  <a:pt x="11" y="446"/>
                  <a:pt x="52" y="472"/>
                </a:cubicBezTo>
                <a:cubicBezTo>
                  <a:pt x="68" y="482"/>
                  <a:pt x="85" y="487"/>
                  <a:pt x="101" y="487"/>
                </a:cubicBezTo>
                <a:cubicBezTo>
                  <a:pt x="131" y="487"/>
                  <a:pt x="160" y="471"/>
                  <a:pt x="177" y="446"/>
                </a:cubicBezTo>
                <a:lnTo>
                  <a:pt x="423" y="73"/>
                </a:lnTo>
                <a:cubicBezTo>
                  <a:pt x="368" y="49"/>
                  <a:pt x="311" y="25"/>
                  <a:pt x="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3">
            <a:extLst>
              <a:ext uri="{FF2B5EF4-FFF2-40B4-BE49-F238E27FC236}">
                <a16:creationId xmlns:a16="http://schemas.microsoft.com/office/drawing/2014/main" id="{307B44E9-25EC-9C51-B027-AFF96FAEAE32}"/>
              </a:ext>
            </a:extLst>
          </p:cNvPr>
          <p:cNvSpPr txBox="1"/>
          <p:nvPr/>
        </p:nvSpPr>
        <p:spPr>
          <a:xfrm>
            <a:off x="317379" y="1446271"/>
            <a:ext cx="5193784" cy="297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Uses extracted UTC start times from both EMG files and 3D motion capture .csv files.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Matches each EMG recording with the correct motion file based on timing.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Splits the motion data into individual jumps to align with EMG bursts.</a:t>
            </a:r>
          </a:p>
        </p:txBody>
      </p:sp>
      <p:sp>
        <p:nvSpPr>
          <p:cNvPr id="930" name="Google Shape;930;p23">
            <a:extLst>
              <a:ext uri="{FF2B5EF4-FFF2-40B4-BE49-F238E27FC236}">
                <a16:creationId xmlns:a16="http://schemas.microsoft.com/office/drawing/2014/main" id="{66EB31D6-6299-8734-3141-46B10061DBD3}"/>
              </a:ext>
            </a:extLst>
          </p:cNvPr>
          <p:cNvSpPr txBox="1"/>
          <p:nvPr/>
        </p:nvSpPr>
        <p:spPr>
          <a:xfrm>
            <a:off x="317378" y="1014605"/>
            <a:ext cx="425462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A02B93"/>
                </a:solidFill>
                <a:latin typeface="Fira Sans"/>
                <a:ea typeface="Fira Sans"/>
                <a:cs typeface="Fira Sans"/>
                <a:sym typeface="Fira Sans"/>
              </a:rPr>
              <a:t>Python Script for Final Alignment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35B5D-FEEB-C617-A263-87AEF4E8CE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pSp>
        <p:nvGrpSpPr>
          <p:cNvPr id="4" name="Google Shape;2063;p35">
            <a:extLst>
              <a:ext uri="{FF2B5EF4-FFF2-40B4-BE49-F238E27FC236}">
                <a16:creationId xmlns:a16="http://schemas.microsoft.com/office/drawing/2014/main" id="{6858CF0E-B436-96C4-7578-D60CD5CC8B0D}"/>
              </a:ext>
            </a:extLst>
          </p:cNvPr>
          <p:cNvGrpSpPr/>
          <p:nvPr/>
        </p:nvGrpSpPr>
        <p:grpSpPr>
          <a:xfrm>
            <a:off x="6980526" y="1537044"/>
            <a:ext cx="1493444" cy="2574025"/>
            <a:chOff x="2326409" y="1599852"/>
            <a:chExt cx="995515" cy="1779574"/>
          </a:xfrm>
        </p:grpSpPr>
        <p:sp>
          <p:nvSpPr>
            <p:cNvPr id="43" name="Google Shape;2065;p35">
              <a:extLst>
                <a:ext uri="{FF2B5EF4-FFF2-40B4-BE49-F238E27FC236}">
                  <a16:creationId xmlns:a16="http://schemas.microsoft.com/office/drawing/2014/main" id="{D9333849-2BBC-D866-8D3D-AFB66A255523}"/>
                </a:ext>
              </a:extLst>
            </p:cNvPr>
            <p:cNvSpPr/>
            <p:nvPr/>
          </p:nvSpPr>
          <p:spPr>
            <a:xfrm>
              <a:off x="2326409" y="2744599"/>
              <a:ext cx="861026" cy="543452"/>
            </a:xfrm>
            <a:custGeom>
              <a:avLst/>
              <a:gdLst/>
              <a:ahLst/>
              <a:cxnLst/>
              <a:rect l="l" t="t" r="r" b="b"/>
              <a:pathLst>
                <a:path w="10864" h="6857" extrusionOk="0">
                  <a:moveTo>
                    <a:pt x="938" y="1"/>
                  </a:moveTo>
                  <a:cubicBezTo>
                    <a:pt x="822" y="1"/>
                    <a:pt x="709" y="40"/>
                    <a:pt x="606" y="136"/>
                  </a:cubicBezTo>
                  <a:cubicBezTo>
                    <a:pt x="0" y="693"/>
                    <a:pt x="866" y="2303"/>
                    <a:pt x="2488" y="3492"/>
                  </a:cubicBezTo>
                  <a:cubicBezTo>
                    <a:pt x="5479" y="5680"/>
                    <a:pt x="8203" y="6856"/>
                    <a:pt x="9539" y="6856"/>
                  </a:cubicBezTo>
                  <a:cubicBezTo>
                    <a:pt x="9891" y="6856"/>
                    <a:pt x="10147" y="6774"/>
                    <a:pt x="10285" y="6608"/>
                  </a:cubicBezTo>
                  <a:cubicBezTo>
                    <a:pt x="10863" y="5914"/>
                    <a:pt x="10111" y="5350"/>
                    <a:pt x="9250" y="5157"/>
                  </a:cubicBezTo>
                  <a:cubicBezTo>
                    <a:pt x="8387" y="4966"/>
                    <a:pt x="7590" y="4615"/>
                    <a:pt x="7590" y="4615"/>
                  </a:cubicBezTo>
                  <a:cubicBezTo>
                    <a:pt x="7590" y="4615"/>
                    <a:pt x="4369" y="3452"/>
                    <a:pt x="2137" y="932"/>
                  </a:cubicBezTo>
                  <a:cubicBezTo>
                    <a:pt x="2137" y="932"/>
                    <a:pt x="1501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66;p35">
              <a:extLst>
                <a:ext uri="{FF2B5EF4-FFF2-40B4-BE49-F238E27FC236}">
                  <a16:creationId xmlns:a16="http://schemas.microsoft.com/office/drawing/2014/main" id="{DCB81FD9-6CE9-64DF-0CB6-6E7F04C417CE}"/>
                </a:ext>
              </a:extLst>
            </p:cNvPr>
            <p:cNvSpPr/>
            <p:nvPr/>
          </p:nvSpPr>
          <p:spPr>
            <a:xfrm>
              <a:off x="2406930" y="2985294"/>
              <a:ext cx="109610" cy="85278"/>
            </a:xfrm>
            <a:custGeom>
              <a:avLst/>
              <a:gdLst/>
              <a:ahLst/>
              <a:cxnLst/>
              <a:rect l="l" t="t" r="r" b="b"/>
              <a:pathLst>
                <a:path w="1383" h="1076" extrusionOk="0">
                  <a:moveTo>
                    <a:pt x="604" y="0"/>
                  </a:moveTo>
                  <a:cubicBezTo>
                    <a:pt x="388" y="0"/>
                    <a:pt x="195" y="103"/>
                    <a:pt x="116" y="285"/>
                  </a:cubicBezTo>
                  <a:cubicBezTo>
                    <a:pt x="0" y="547"/>
                    <a:pt x="165" y="872"/>
                    <a:pt x="483" y="1012"/>
                  </a:cubicBezTo>
                  <a:cubicBezTo>
                    <a:pt x="581" y="1055"/>
                    <a:pt x="682" y="1075"/>
                    <a:pt x="778" y="1075"/>
                  </a:cubicBezTo>
                  <a:cubicBezTo>
                    <a:pt x="995" y="1075"/>
                    <a:pt x="1188" y="972"/>
                    <a:pt x="1268" y="790"/>
                  </a:cubicBezTo>
                  <a:cubicBezTo>
                    <a:pt x="1382" y="528"/>
                    <a:pt x="1218" y="203"/>
                    <a:pt x="900" y="64"/>
                  </a:cubicBezTo>
                  <a:cubicBezTo>
                    <a:pt x="802" y="21"/>
                    <a:pt x="700" y="0"/>
                    <a:pt x="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67;p35">
              <a:extLst>
                <a:ext uri="{FF2B5EF4-FFF2-40B4-BE49-F238E27FC236}">
                  <a16:creationId xmlns:a16="http://schemas.microsoft.com/office/drawing/2014/main" id="{04BD0A98-9520-0105-9FF5-22CA72C3C252}"/>
                </a:ext>
              </a:extLst>
            </p:cNvPr>
            <p:cNvSpPr/>
            <p:nvPr/>
          </p:nvSpPr>
          <p:spPr>
            <a:xfrm>
              <a:off x="2933651" y="3295257"/>
              <a:ext cx="109055" cy="84169"/>
            </a:xfrm>
            <a:custGeom>
              <a:avLst/>
              <a:gdLst/>
              <a:ahLst/>
              <a:cxnLst/>
              <a:rect l="l" t="t" r="r" b="b"/>
              <a:pathLst>
                <a:path w="1376" h="1062" extrusionOk="0">
                  <a:moveTo>
                    <a:pt x="617" y="1"/>
                  </a:moveTo>
                  <a:cubicBezTo>
                    <a:pt x="374" y="1"/>
                    <a:pt x="161" y="126"/>
                    <a:pt x="92" y="331"/>
                  </a:cubicBezTo>
                  <a:cubicBezTo>
                    <a:pt x="1" y="603"/>
                    <a:pt x="194" y="912"/>
                    <a:pt x="524" y="1022"/>
                  </a:cubicBezTo>
                  <a:cubicBezTo>
                    <a:pt x="603" y="1049"/>
                    <a:pt x="684" y="1061"/>
                    <a:pt x="761" y="1061"/>
                  </a:cubicBezTo>
                  <a:cubicBezTo>
                    <a:pt x="1003" y="1061"/>
                    <a:pt x="1216" y="937"/>
                    <a:pt x="1285" y="731"/>
                  </a:cubicBezTo>
                  <a:cubicBezTo>
                    <a:pt x="1376" y="460"/>
                    <a:pt x="1183" y="150"/>
                    <a:pt x="853" y="40"/>
                  </a:cubicBezTo>
                  <a:cubicBezTo>
                    <a:pt x="774" y="13"/>
                    <a:pt x="69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68;p35">
              <a:extLst>
                <a:ext uri="{FF2B5EF4-FFF2-40B4-BE49-F238E27FC236}">
                  <a16:creationId xmlns:a16="http://schemas.microsoft.com/office/drawing/2014/main" id="{F564FF05-235A-74D5-0817-6BE93766F101}"/>
                </a:ext>
              </a:extLst>
            </p:cNvPr>
            <p:cNvSpPr/>
            <p:nvPr/>
          </p:nvSpPr>
          <p:spPr>
            <a:xfrm>
              <a:off x="2991190" y="3226227"/>
              <a:ext cx="37646" cy="26233"/>
            </a:xfrm>
            <a:custGeom>
              <a:avLst/>
              <a:gdLst/>
              <a:ahLst/>
              <a:cxnLst/>
              <a:rect l="l" t="t" r="r" b="b"/>
              <a:pathLst>
                <a:path w="475" h="331" extrusionOk="0">
                  <a:moveTo>
                    <a:pt x="195" y="0"/>
                  </a:moveTo>
                  <a:cubicBezTo>
                    <a:pt x="116" y="0"/>
                    <a:pt x="48" y="36"/>
                    <a:pt x="28" y="95"/>
                  </a:cubicBezTo>
                  <a:cubicBezTo>
                    <a:pt x="0" y="178"/>
                    <a:pt x="71" y="276"/>
                    <a:pt x="187" y="315"/>
                  </a:cubicBezTo>
                  <a:cubicBezTo>
                    <a:pt x="218" y="326"/>
                    <a:pt x="250" y="330"/>
                    <a:pt x="279" y="330"/>
                  </a:cubicBezTo>
                  <a:cubicBezTo>
                    <a:pt x="359" y="330"/>
                    <a:pt x="426" y="295"/>
                    <a:pt x="446" y="236"/>
                  </a:cubicBezTo>
                  <a:cubicBezTo>
                    <a:pt x="475" y="154"/>
                    <a:pt x="403" y="55"/>
                    <a:pt x="287" y="16"/>
                  </a:cubicBezTo>
                  <a:cubicBezTo>
                    <a:pt x="256" y="5"/>
                    <a:pt x="225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075;p35">
              <a:extLst>
                <a:ext uri="{FF2B5EF4-FFF2-40B4-BE49-F238E27FC236}">
                  <a16:creationId xmlns:a16="http://schemas.microsoft.com/office/drawing/2014/main" id="{2A8F4360-2330-BCFD-6E45-8CBDAE6CEE16}"/>
                </a:ext>
              </a:extLst>
            </p:cNvPr>
            <p:cNvSpPr/>
            <p:nvPr/>
          </p:nvSpPr>
          <p:spPr>
            <a:xfrm>
              <a:off x="2666011" y="1645899"/>
              <a:ext cx="277392" cy="269150"/>
            </a:xfrm>
            <a:custGeom>
              <a:avLst/>
              <a:gdLst/>
              <a:ahLst/>
              <a:cxnLst/>
              <a:rect l="l" t="t" r="r" b="b"/>
              <a:pathLst>
                <a:path w="3500" h="3396" extrusionOk="0">
                  <a:moveTo>
                    <a:pt x="1406" y="1"/>
                  </a:moveTo>
                  <a:cubicBezTo>
                    <a:pt x="1364" y="1"/>
                    <a:pt x="1313" y="12"/>
                    <a:pt x="1254" y="38"/>
                  </a:cubicBezTo>
                  <a:cubicBezTo>
                    <a:pt x="791" y="241"/>
                    <a:pt x="1100" y="1106"/>
                    <a:pt x="1100" y="1106"/>
                  </a:cubicBezTo>
                  <a:lnTo>
                    <a:pt x="96" y="2116"/>
                  </a:lnTo>
                  <a:cubicBezTo>
                    <a:pt x="0" y="2982"/>
                    <a:pt x="892" y="3395"/>
                    <a:pt x="892" y="3395"/>
                  </a:cubicBezTo>
                  <a:lnTo>
                    <a:pt x="1544" y="2738"/>
                  </a:lnTo>
                  <a:cubicBezTo>
                    <a:pt x="1633" y="2808"/>
                    <a:pt x="1795" y="2836"/>
                    <a:pt x="1971" y="2836"/>
                  </a:cubicBezTo>
                  <a:cubicBezTo>
                    <a:pt x="2127" y="2836"/>
                    <a:pt x="2295" y="2814"/>
                    <a:pt x="2435" y="2780"/>
                  </a:cubicBezTo>
                  <a:cubicBezTo>
                    <a:pt x="2735" y="2709"/>
                    <a:pt x="2843" y="2301"/>
                    <a:pt x="2843" y="2301"/>
                  </a:cubicBezTo>
                  <a:lnTo>
                    <a:pt x="3500" y="1452"/>
                  </a:lnTo>
                  <a:lnTo>
                    <a:pt x="2056" y="193"/>
                  </a:lnTo>
                  <a:lnTo>
                    <a:pt x="1621" y="627"/>
                  </a:lnTo>
                  <a:cubicBezTo>
                    <a:pt x="1621" y="627"/>
                    <a:pt x="1723" y="1"/>
                    <a:pt x="1406" y="1"/>
                  </a:cubicBez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076;p35">
              <a:extLst>
                <a:ext uri="{FF2B5EF4-FFF2-40B4-BE49-F238E27FC236}">
                  <a16:creationId xmlns:a16="http://schemas.microsoft.com/office/drawing/2014/main" id="{DEA5EF49-44C7-2F13-ECE0-0073E97A5CE5}"/>
                </a:ext>
              </a:extLst>
            </p:cNvPr>
            <p:cNvSpPr/>
            <p:nvPr/>
          </p:nvSpPr>
          <p:spPr>
            <a:xfrm>
              <a:off x="2733298" y="1777065"/>
              <a:ext cx="55161" cy="101843"/>
            </a:xfrm>
            <a:custGeom>
              <a:avLst/>
              <a:gdLst/>
              <a:ahLst/>
              <a:cxnLst/>
              <a:rect l="l" t="t" r="r" b="b"/>
              <a:pathLst>
                <a:path w="696" h="1285" extrusionOk="0">
                  <a:moveTo>
                    <a:pt x="246" y="1"/>
                  </a:moveTo>
                  <a:cubicBezTo>
                    <a:pt x="246" y="1"/>
                    <a:pt x="1" y="720"/>
                    <a:pt x="495" y="1285"/>
                  </a:cubicBezTo>
                  <a:lnTo>
                    <a:pt x="695" y="1083"/>
                  </a:lnTo>
                  <a:cubicBezTo>
                    <a:pt x="695" y="1083"/>
                    <a:pt x="119" y="783"/>
                    <a:pt x="246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77;p35">
              <a:extLst>
                <a:ext uri="{FF2B5EF4-FFF2-40B4-BE49-F238E27FC236}">
                  <a16:creationId xmlns:a16="http://schemas.microsoft.com/office/drawing/2014/main" id="{8034DDD6-3934-B3B9-E9EF-689F02BEB7B8}"/>
                </a:ext>
              </a:extLst>
            </p:cNvPr>
            <p:cNvSpPr/>
            <p:nvPr/>
          </p:nvSpPr>
          <p:spPr>
            <a:xfrm>
              <a:off x="2786160" y="1789270"/>
              <a:ext cx="77591" cy="62453"/>
            </a:xfrm>
            <a:custGeom>
              <a:avLst/>
              <a:gdLst/>
              <a:ahLst/>
              <a:cxnLst/>
              <a:rect l="l" t="t" r="r" b="b"/>
              <a:pathLst>
                <a:path w="979" h="788" extrusionOk="0">
                  <a:moveTo>
                    <a:pt x="78" y="0"/>
                  </a:moveTo>
                  <a:cubicBezTo>
                    <a:pt x="64" y="0"/>
                    <a:pt x="53" y="10"/>
                    <a:pt x="52" y="25"/>
                  </a:cubicBezTo>
                  <a:cubicBezTo>
                    <a:pt x="1" y="649"/>
                    <a:pt x="461" y="781"/>
                    <a:pt x="466" y="782"/>
                  </a:cubicBezTo>
                  <a:lnTo>
                    <a:pt x="484" y="787"/>
                  </a:lnTo>
                  <a:lnTo>
                    <a:pt x="664" y="531"/>
                  </a:lnTo>
                  <a:cubicBezTo>
                    <a:pt x="689" y="551"/>
                    <a:pt x="714" y="562"/>
                    <a:pt x="740" y="562"/>
                  </a:cubicBezTo>
                  <a:cubicBezTo>
                    <a:pt x="748" y="562"/>
                    <a:pt x="757" y="561"/>
                    <a:pt x="765" y="559"/>
                  </a:cubicBezTo>
                  <a:cubicBezTo>
                    <a:pt x="894" y="527"/>
                    <a:pt x="969" y="234"/>
                    <a:pt x="976" y="200"/>
                  </a:cubicBezTo>
                  <a:cubicBezTo>
                    <a:pt x="979" y="185"/>
                    <a:pt x="970" y="171"/>
                    <a:pt x="955" y="168"/>
                  </a:cubicBezTo>
                  <a:cubicBezTo>
                    <a:pt x="953" y="168"/>
                    <a:pt x="952" y="167"/>
                    <a:pt x="950" y="167"/>
                  </a:cubicBezTo>
                  <a:cubicBezTo>
                    <a:pt x="938" y="167"/>
                    <a:pt x="927" y="176"/>
                    <a:pt x="924" y="189"/>
                  </a:cubicBezTo>
                  <a:cubicBezTo>
                    <a:pt x="897" y="302"/>
                    <a:pt x="825" y="490"/>
                    <a:pt x="752" y="508"/>
                  </a:cubicBezTo>
                  <a:cubicBezTo>
                    <a:pt x="749" y="508"/>
                    <a:pt x="746" y="509"/>
                    <a:pt x="741" y="509"/>
                  </a:cubicBezTo>
                  <a:cubicBezTo>
                    <a:pt x="728" y="509"/>
                    <a:pt x="708" y="503"/>
                    <a:pt x="680" y="472"/>
                  </a:cubicBezTo>
                  <a:lnTo>
                    <a:pt x="657" y="446"/>
                  </a:lnTo>
                  <a:lnTo>
                    <a:pt x="462" y="726"/>
                  </a:lnTo>
                  <a:cubicBezTo>
                    <a:pt x="381" y="696"/>
                    <a:pt x="63" y="547"/>
                    <a:pt x="105" y="30"/>
                  </a:cubicBezTo>
                  <a:cubicBezTo>
                    <a:pt x="106" y="15"/>
                    <a:pt x="96" y="1"/>
                    <a:pt x="80" y="0"/>
                  </a:cubicBezTo>
                  <a:cubicBezTo>
                    <a:pt x="80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078;p35">
              <a:extLst>
                <a:ext uri="{FF2B5EF4-FFF2-40B4-BE49-F238E27FC236}">
                  <a16:creationId xmlns:a16="http://schemas.microsoft.com/office/drawing/2014/main" id="{4CFA76B1-5CC5-8328-F9E0-B16A3390321C}"/>
                </a:ext>
              </a:extLst>
            </p:cNvPr>
            <p:cNvSpPr/>
            <p:nvPr/>
          </p:nvSpPr>
          <p:spPr>
            <a:xfrm>
              <a:off x="2842113" y="1743382"/>
              <a:ext cx="24648" cy="9035"/>
            </a:xfrm>
            <a:custGeom>
              <a:avLst/>
              <a:gdLst/>
              <a:ahLst/>
              <a:cxnLst/>
              <a:rect l="l" t="t" r="r" b="b"/>
              <a:pathLst>
                <a:path w="311" h="114" extrusionOk="0">
                  <a:moveTo>
                    <a:pt x="80" y="0"/>
                  </a:moveTo>
                  <a:cubicBezTo>
                    <a:pt x="48" y="0"/>
                    <a:pt x="27" y="4"/>
                    <a:pt x="24" y="4"/>
                  </a:cubicBezTo>
                  <a:cubicBezTo>
                    <a:pt x="11" y="6"/>
                    <a:pt x="1" y="20"/>
                    <a:pt x="3" y="35"/>
                  </a:cubicBezTo>
                  <a:cubicBezTo>
                    <a:pt x="5" y="48"/>
                    <a:pt x="16" y="58"/>
                    <a:pt x="28" y="58"/>
                  </a:cubicBezTo>
                  <a:cubicBezTo>
                    <a:pt x="30" y="58"/>
                    <a:pt x="32" y="58"/>
                    <a:pt x="33" y="57"/>
                  </a:cubicBezTo>
                  <a:cubicBezTo>
                    <a:pt x="34" y="57"/>
                    <a:pt x="52" y="55"/>
                    <a:pt x="79" y="55"/>
                  </a:cubicBezTo>
                  <a:cubicBezTo>
                    <a:pt x="128" y="55"/>
                    <a:pt x="204" y="63"/>
                    <a:pt x="264" y="109"/>
                  </a:cubicBezTo>
                  <a:cubicBezTo>
                    <a:pt x="269" y="113"/>
                    <a:pt x="275" y="114"/>
                    <a:pt x="280" y="114"/>
                  </a:cubicBezTo>
                  <a:cubicBezTo>
                    <a:pt x="289" y="114"/>
                    <a:pt x="297" y="110"/>
                    <a:pt x="302" y="103"/>
                  </a:cubicBezTo>
                  <a:cubicBezTo>
                    <a:pt x="311" y="91"/>
                    <a:pt x="309" y="74"/>
                    <a:pt x="297" y="66"/>
                  </a:cubicBezTo>
                  <a:cubicBezTo>
                    <a:pt x="225" y="11"/>
                    <a:pt x="137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079;p35">
              <a:extLst>
                <a:ext uri="{FF2B5EF4-FFF2-40B4-BE49-F238E27FC236}">
                  <a16:creationId xmlns:a16="http://schemas.microsoft.com/office/drawing/2014/main" id="{64FDE3DD-E511-DD91-DD20-FB1A3C297505}"/>
                </a:ext>
              </a:extLst>
            </p:cNvPr>
            <p:cNvSpPr/>
            <p:nvPr/>
          </p:nvSpPr>
          <p:spPr>
            <a:xfrm>
              <a:off x="2905437" y="1778174"/>
              <a:ext cx="12364" cy="20844"/>
            </a:xfrm>
            <a:custGeom>
              <a:avLst/>
              <a:gdLst/>
              <a:ahLst/>
              <a:cxnLst/>
              <a:rect l="l" t="t" r="r" b="b"/>
              <a:pathLst>
                <a:path w="156" h="263" extrusionOk="0">
                  <a:moveTo>
                    <a:pt x="31" y="1"/>
                  </a:moveTo>
                  <a:cubicBezTo>
                    <a:pt x="23" y="1"/>
                    <a:pt x="15" y="5"/>
                    <a:pt x="10" y="11"/>
                  </a:cubicBezTo>
                  <a:cubicBezTo>
                    <a:pt x="1" y="24"/>
                    <a:pt x="3" y="41"/>
                    <a:pt x="15" y="49"/>
                  </a:cubicBezTo>
                  <a:cubicBezTo>
                    <a:pt x="18" y="52"/>
                    <a:pt x="89" y="110"/>
                    <a:pt x="101" y="237"/>
                  </a:cubicBezTo>
                  <a:cubicBezTo>
                    <a:pt x="103" y="252"/>
                    <a:pt x="114" y="262"/>
                    <a:pt x="129" y="262"/>
                  </a:cubicBezTo>
                  <a:cubicBezTo>
                    <a:pt x="130" y="262"/>
                    <a:pt x="131" y="262"/>
                    <a:pt x="130" y="261"/>
                  </a:cubicBezTo>
                  <a:cubicBezTo>
                    <a:pt x="145" y="259"/>
                    <a:pt x="155" y="247"/>
                    <a:pt x="154" y="231"/>
                  </a:cubicBezTo>
                  <a:cubicBezTo>
                    <a:pt x="138" y="78"/>
                    <a:pt x="50" y="8"/>
                    <a:pt x="47" y="6"/>
                  </a:cubicBezTo>
                  <a:cubicBezTo>
                    <a:pt x="42" y="3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080;p35">
              <a:extLst>
                <a:ext uri="{FF2B5EF4-FFF2-40B4-BE49-F238E27FC236}">
                  <a16:creationId xmlns:a16="http://schemas.microsoft.com/office/drawing/2014/main" id="{F9771132-B333-AA64-4B6C-446BFB031F2B}"/>
                </a:ext>
              </a:extLst>
            </p:cNvPr>
            <p:cNvSpPr/>
            <p:nvPr/>
          </p:nvSpPr>
          <p:spPr>
            <a:xfrm>
              <a:off x="2842192" y="1771120"/>
              <a:ext cx="12047" cy="12047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76" y="0"/>
                  </a:moveTo>
                  <a:cubicBezTo>
                    <a:pt x="35" y="0"/>
                    <a:pt x="1" y="35"/>
                    <a:pt x="1" y="76"/>
                  </a:cubicBezTo>
                  <a:cubicBezTo>
                    <a:pt x="1" y="117"/>
                    <a:pt x="35" y="152"/>
                    <a:pt x="76" y="152"/>
                  </a:cubicBezTo>
                  <a:cubicBezTo>
                    <a:pt x="117" y="152"/>
                    <a:pt x="151" y="118"/>
                    <a:pt x="151" y="76"/>
                  </a:cubicBezTo>
                  <a:cubicBezTo>
                    <a:pt x="151" y="34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081;p35">
              <a:extLst>
                <a:ext uri="{FF2B5EF4-FFF2-40B4-BE49-F238E27FC236}">
                  <a16:creationId xmlns:a16="http://schemas.microsoft.com/office/drawing/2014/main" id="{3827D803-7079-8AC2-1D2D-EEB380926666}"/>
                </a:ext>
              </a:extLst>
            </p:cNvPr>
            <p:cNvSpPr/>
            <p:nvPr/>
          </p:nvSpPr>
          <p:spPr>
            <a:xfrm>
              <a:off x="2842192" y="1771120"/>
              <a:ext cx="12047" cy="12047"/>
            </a:xfrm>
            <a:custGeom>
              <a:avLst/>
              <a:gdLst/>
              <a:ahLst/>
              <a:cxnLst/>
              <a:rect l="l" t="t" r="r" b="b"/>
              <a:pathLst>
                <a:path w="152" h="152" extrusionOk="0">
                  <a:moveTo>
                    <a:pt x="76" y="0"/>
                  </a:moveTo>
                  <a:cubicBezTo>
                    <a:pt x="35" y="0"/>
                    <a:pt x="1" y="35"/>
                    <a:pt x="1" y="76"/>
                  </a:cubicBezTo>
                  <a:cubicBezTo>
                    <a:pt x="1" y="117"/>
                    <a:pt x="35" y="152"/>
                    <a:pt x="76" y="152"/>
                  </a:cubicBezTo>
                  <a:cubicBezTo>
                    <a:pt x="117" y="152"/>
                    <a:pt x="151" y="118"/>
                    <a:pt x="151" y="76"/>
                  </a:cubicBezTo>
                  <a:cubicBezTo>
                    <a:pt x="151" y="34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82;p35">
              <a:extLst>
                <a:ext uri="{FF2B5EF4-FFF2-40B4-BE49-F238E27FC236}">
                  <a16:creationId xmlns:a16="http://schemas.microsoft.com/office/drawing/2014/main" id="{BD104D3C-A0D8-7782-8267-9CE870BD644D}"/>
                </a:ext>
              </a:extLst>
            </p:cNvPr>
            <p:cNvSpPr/>
            <p:nvPr/>
          </p:nvSpPr>
          <p:spPr>
            <a:xfrm>
              <a:off x="2885544" y="1802981"/>
              <a:ext cx="11968" cy="11968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75" y="0"/>
                  </a:moveTo>
                  <a:cubicBezTo>
                    <a:pt x="34" y="0"/>
                    <a:pt x="0" y="35"/>
                    <a:pt x="0" y="76"/>
                  </a:cubicBezTo>
                  <a:cubicBezTo>
                    <a:pt x="0" y="117"/>
                    <a:pt x="34" y="151"/>
                    <a:pt x="75" y="151"/>
                  </a:cubicBezTo>
                  <a:cubicBezTo>
                    <a:pt x="116" y="151"/>
                    <a:pt x="150" y="118"/>
                    <a:pt x="150" y="76"/>
                  </a:cubicBezTo>
                  <a:cubicBezTo>
                    <a:pt x="150" y="35"/>
                    <a:pt x="116" y="0"/>
                    <a:pt x="75" y="0"/>
                  </a:cubicBez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83;p35">
              <a:extLst>
                <a:ext uri="{FF2B5EF4-FFF2-40B4-BE49-F238E27FC236}">
                  <a16:creationId xmlns:a16="http://schemas.microsoft.com/office/drawing/2014/main" id="{DD9A3948-2B2D-4D89-21E9-AFD392727185}"/>
                </a:ext>
              </a:extLst>
            </p:cNvPr>
            <p:cNvSpPr/>
            <p:nvPr/>
          </p:nvSpPr>
          <p:spPr>
            <a:xfrm>
              <a:off x="2885544" y="1802981"/>
              <a:ext cx="11968" cy="11968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75" y="0"/>
                  </a:moveTo>
                  <a:cubicBezTo>
                    <a:pt x="34" y="0"/>
                    <a:pt x="0" y="35"/>
                    <a:pt x="0" y="76"/>
                  </a:cubicBezTo>
                  <a:cubicBezTo>
                    <a:pt x="0" y="117"/>
                    <a:pt x="34" y="151"/>
                    <a:pt x="75" y="151"/>
                  </a:cubicBezTo>
                  <a:cubicBezTo>
                    <a:pt x="116" y="151"/>
                    <a:pt x="150" y="118"/>
                    <a:pt x="150" y="76"/>
                  </a:cubicBezTo>
                  <a:cubicBezTo>
                    <a:pt x="150" y="35"/>
                    <a:pt x="116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84;p35">
              <a:extLst>
                <a:ext uri="{FF2B5EF4-FFF2-40B4-BE49-F238E27FC236}">
                  <a16:creationId xmlns:a16="http://schemas.microsoft.com/office/drawing/2014/main" id="{0ED60315-DE62-555C-B9D1-AAF84D81FA16}"/>
                </a:ext>
              </a:extLst>
            </p:cNvPr>
            <p:cNvSpPr/>
            <p:nvPr/>
          </p:nvSpPr>
          <p:spPr>
            <a:xfrm>
              <a:off x="2758659" y="1668962"/>
              <a:ext cx="16961" cy="37091"/>
            </a:xfrm>
            <a:custGeom>
              <a:avLst/>
              <a:gdLst/>
              <a:ahLst/>
              <a:cxnLst/>
              <a:rect l="l" t="t" r="r" b="b"/>
              <a:pathLst>
                <a:path w="214" h="468" extrusionOk="0">
                  <a:moveTo>
                    <a:pt x="183" y="1"/>
                  </a:moveTo>
                  <a:cubicBezTo>
                    <a:pt x="175" y="1"/>
                    <a:pt x="167" y="4"/>
                    <a:pt x="162" y="10"/>
                  </a:cubicBezTo>
                  <a:cubicBezTo>
                    <a:pt x="156" y="18"/>
                    <a:pt x="1" y="212"/>
                    <a:pt x="95" y="450"/>
                  </a:cubicBezTo>
                  <a:cubicBezTo>
                    <a:pt x="100" y="460"/>
                    <a:pt x="110" y="467"/>
                    <a:pt x="120" y="467"/>
                  </a:cubicBezTo>
                  <a:cubicBezTo>
                    <a:pt x="124" y="467"/>
                    <a:pt x="128" y="467"/>
                    <a:pt x="131" y="464"/>
                  </a:cubicBezTo>
                  <a:cubicBezTo>
                    <a:pt x="145" y="459"/>
                    <a:pt x="151" y="444"/>
                    <a:pt x="146" y="430"/>
                  </a:cubicBezTo>
                  <a:cubicBezTo>
                    <a:pt x="63" y="222"/>
                    <a:pt x="198" y="53"/>
                    <a:pt x="205" y="45"/>
                  </a:cubicBezTo>
                  <a:cubicBezTo>
                    <a:pt x="214" y="34"/>
                    <a:pt x="213" y="15"/>
                    <a:pt x="201" y="7"/>
                  </a:cubicBezTo>
                  <a:cubicBezTo>
                    <a:pt x="196" y="3"/>
                    <a:pt x="190" y="1"/>
                    <a:pt x="183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85;p35">
              <a:extLst>
                <a:ext uri="{FF2B5EF4-FFF2-40B4-BE49-F238E27FC236}">
                  <a16:creationId xmlns:a16="http://schemas.microsoft.com/office/drawing/2014/main" id="{48983B1E-3ED4-203B-5437-9633CD323A30}"/>
                </a:ext>
              </a:extLst>
            </p:cNvPr>
            <p:cNvSpPr/>
            <p:nvPr/>
          </p:nvSpPr>
          <p:spPr>
            <a:xfrm>
              <a:off x="2806607" y="1775242"/>
              <a:ext cx="25520" cy="26709"/>
            </a:xfrm>
            <a:custGeom>
              <a:avLst/>
              <a:gdLst/>
              <a:ahLst/>
              <a:cxnLst/>
              <a:rect l="l" t="t" r="r" b="b"/>
              <a:pathLst>
                <a:path w="322" h="337" extrusionOk="0">
                  <a:moveTo>
                    <a:pt x="134" y="1"/>
                  </a:moveTo>
                  <a:cubicBezTo>
                    <a:pt x="120" y="1"/>
                    <a:pt x="107" y="3"/>
                    <a:pt x="94" y="8"/>
                  </a:cubicBezTo>
                  <a:cubicBezTo>
                    <a:pt x="26" y="37"/>
                    <a:pt x="0" y="131"/>
                    <a:pt x="37" y="219"/>
                  </a:cubicBezTo>
                  <a:cubicBezTo>
                    <a:pt x="68" y="291"/>
                    <a:pt x="129" y="336"/>
                    <a:pt x="188" y="336"/>
                  </a:cubicBezTo>
                  <a:cubicBezTo>
                    <a:pt x="202" y="336"/>
                    <a:pt x="216" y="334"/>
                    <a:pt x="229" y="329"/>
                  </a:cubicBezTo>
                  <a:cubicBezTo>
                    <a:pt x="296" y="300"/>
                    <a:pt x="322" y="206"/>
                    <a:pt x="285" y="117"/>
                  </a:cubicBezTo>
                  <a:cubicBezTo>
                    <a:pt x="254" y="46"/>
                    <a:pt x="193" y="1"/>
                    <a:pt x="134" y="1"/>
                  </a:cubicBezTo>
                  <a:close/>
                </a:path>
              </a:pathLst>
            </a:custGeom>
            <a:solidFill>
              <a:srgbClr val="F4B7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2086;p35">
              <a:extLst>
                <a:ext uri="{FF2B5EF4-FFF2-40B4-BE49-F238E27FC236}">
                  <a16:creationId xmlns:a16="http://schemas.microsoft.com/office/drawing/2014/main" id="{ECF09FA7-8B7E-C77A-7C38-96EC2E99D2C8}"/>
                </a:ext>
              </a:extLst>
            </p:cNvPr>
            <p:cNvSpPr/>
            <p:nvPr/>
          </p:nvSpPr>
          <p:spPr>
            <a:xfrm>
              <a:off x="2861847" y="1829293"/>
              <a:ext cx="29879" cy="22112"/>
            </a:xfrm>
            <a:custGeom>
              <a:avLst/>
              <a:gdLst/>
              <a:ahLst/>
              <a:cxnLst/>
              <a:rect l="l" t="t" r="r" b="b"/>
              <a:pathLst>
                <a:path w="377" h="279" extrusionOk="0">
                  <a:moveTo>
                    <a:pt x="162" y="1"/>
                  </a:moveTo>
                  <a:cubicBezTo>
                    <a:pt x="98" y="1"/>
                    <a:pt x="44" y="31"/>
                    <a:pt x="25" y="82"/>
                  </a:cubicBezTo>
                  <a:cubicBezTo>
                    <a:pt x="0" y="151"/>
                    <a:pt x="53" y="233"/>
                    <a:pt x="143" y="266"/>
                  </a:cubicBezTo>
                  <a:cubicBezTo>
                    <a:pt x="168" y="274"/>
                    <a:pt x="192" y="278"/>
                    <a:pt x="216" y="278"/>
                  </a:cubicBezTo>
                  <a:cubicBezTo>
                    <a:pt x="279" y="278"/>
                    <a:pt x="334" y="248"/>
                    <a:pt x="352" y="197"/>
                  </a:cubicBezTo>
                  <a:cubicBezTo>
                    <a:pt x="377" y="128"/>
                    <a:pt x="325" y="46"/>
                    <a:pt x="234" y="13"/>
                  </a:cubicBezTo>
                  <a:cubicBezTo>
                    <a:pt x="209" y="5"/>
                    <a:pt x="185" y="1"/>
                    <a:pt x="162" y="1"/>
                  </a:cubicBezTo>
                  <a:close/>
                </a:path>
              </a:pathLst>
            </a:custGeom>
            <a:solidFill>
              <a:srgbClr val="F4B7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2087;p35">
              <a:extLst>
                <a:ext uri="{FF2B5EF4-FFF2-40B4-BE49-F238E27FC236}">
                  <a16:creationId xmlns:a16="http://schemas.microsoft.com/office/drawing/2014/main" id="{A74ABE69-BE40-95A7-DEF0-953F423965FF}"/>
                </a:ext>
              </a:extLst>
            </p:cNvPr>
            <p:cNvSpPr/>
            <p:nvPr/>
          </p:nvSpPr>
          <p:spPr>
            <a:xfrm>
              <a:off x="2772132" y="1661116"/>
              <a:ext cx="174995" cy="101129"/>
            </a:xfrm>
            <a:custGeom>
              <a:avLst/>
              <a:gdLst/>
              <a:ahLst/>
              <a:cxnLst/>
              <a:rect l="l" t="t" r="r" b="b"/>
              <a:pathLst>
                <a:path w="2208" h="1276" extrusionOk="0">
                  <a:moveTo>
                    <a:pt x="717" y="1"/>
                  </a:moveTo>
                  <a:lnTo>
                    <a:pt x="282" y="435"/>
                  </a:lnTo>
                  <a:cubicBezTo>
                    <a:pt x="282" y="435"/>
                    <a:pt x="1" y="950"/>
                    <a:pt x="49" y="1015"/>
                  </a:cubicBezTo>
                  <a:cubicBezTo>
                    <a:pt x="52" y="1019"/>
                    <a:pt x="57" y="1021"/>
                    <a:pt x="63" y="1021"/>
                  </a:cubicBezTo>
                  <a:cubicBezTo>
                    <a:pt x="161" y="1021"/>
                    <a:pt x="616" y="596"/>
                    <a:pt x="617" y="596"/>
                  </a:cubicBezTo>
                  <a:lnTo>
                    <a:pt x="617" y="596"/>
                  </a:lnTo>
                  <a:cubicBezTo>
                    <a:pt x="617" y="596"/>
                    <a:pt x="570" y="836"/>
                    <a:pt x="629" y="836"/>
                  </a:cubicBezTo>
                  <a:cubicBezTo>
                    <a:pt x="687" y="836"/>
                    <a:pt x="1053" y="590"/>
                    <a:pt x="1053" y="590"/>
                  </a:cubicBezTo>
                  <a:lnTo>
                    <a:pt x="1053" y="590"/>
                  </a:lnTo>
                  <a:cubicBezTo>
                    <a:pt x="1053" y="590"/>
                    <a:pt x="993" y="747"/>
                    <a:pt x="1018" y="747"/>
                  </a:cubicBezTo>
                  <a:cubicBezTo>
                    <a:pt x="1042" y="747"/>
                    <a:pt x="1299" y="732"/>
                    <a:pt x="1299" y="732"/>
                  </a:cubicBezTo>
                  <a:lnTo>
                    <a:pt x="1299" y="732"/>
                  </a:lnTo>
                  <a:cubicBezTo>
                    <a:pt x="1299" y="732"/>
                    <a:pt x="1192" y="854"/>
                    <a:pt x="1251" y="859"/>
                  </a:cubicBezTo>
                  <a:cubicBezTo>
                    <a:pt x="1261" y="860"/>
                    <a:pt x="1273" y="860"/>
                    <a:pt x="1286" y="860"/>
                  </a:cubicBezTo>
                  <a:cubicBezTo>
                    <a:pt x="1357" y="860"/>
                    <a:pt x="1466" y="851"/>
                    <a:pt x="1466" y="851"/>
                  </a:cubicBezTo>
                  <a:lnTo>
                    <a:pt x="1466" y="851"/>
                  </a:lnTo>
                  <a:cubicBezTo>
                    <a:pt x="1466" y="851"/>
                    <a:pt x="1366" y="984"/>
                    <a:pt x="1413" y="1049"/>
                  </a:cubicBezTo>
                  <a:cubicBezTo>
                    <a:pt x="1460" y="1115"/>
                    <a:pt x="1884" y="1157"/>
                    <a:pt x="1884" y="1157"/>
                  </a:cubicBezTo>
                  <a:lnTo>
                    <a:pt x="2208" y="1276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2088;p35">
              <a:extLst>
                <a:ext uri="{FF2B5EF4-FFF2-40B4-BE49-F238E27FC236}">
                  <a16:creationId xmlns:a16="http://schemas.microsoft.com/office/drawing/2014/main" id="{97707CC8-0F3A-6648-B8C0-B315FAAD7010}"/>
                </a:ext>
              </a:extLst>
            </p:cNvPr>
            <p:cNvSpPr/>
            <p:nvPr/>
          </p:nvSpPr>
          <p:spPr>
            <a:xfrm>
              <a:off x="2775619" y="1599852"/>
              <a:ext cx="157242" cy="95740"/>
            </a:xfrm>
            <a:custGeom>
              <a:avLst/>
              <a:gdLst/>
              <a:ahLst/>
              <a:cxnLst/>
              <a:rect l="l" t="t" r="r" b="b"/>
              <a:pathLst>
                <a:path w="1984" h="1208" extrusionOk="0">
                  <a:moveTo>
                    <a:pt x="1025" y="1"/>
                  </a:moveTo>
                  <a:cubicBezTo>
                    <a:pt x="441" y="1"/>
                    <a:pt x="1" y="579"/>
                    <a:pt x="1" y="579"/>
                  </a:cubicBezTo>
                  <a:cubicBezTo>
                    <a:pt x="343" y="598"/>
                    <a:pt x="239" y="1207"/>
                    <a:pt x="239" y="1207"/>
                  </a:cubicBezTo>
                  <a:cubicBezTo>
                    <a:pt x="239" y="1207"/>
                    <a:pt x="292" y="1204"/>
                    <a:pt x="371" y="1202"/>
                  </a:cubicBezTo>
                  <a:cubicBezTo>
                    <a:pt x="406" y="1161"/>
                    <a:pt x="535" y="1027"/>
                    <a:pt x="966" y="688"/>
                  </a:cubicBezTo>
                  <a:cubicBezTo>
                    <a:pt x="1237" y="476"/>
                    <a:pt x="1529" y="423"/>
                    <a:pt x="1754" y="423"/>
                  </a:cubicBezTo>
                  <a:cubicBezTo>
                    <a:pt x="1843" y="423"/>
                    <a:pt x="1921" y="431"/>
                    <a:pt x="1984" y="441"/>
                  </a:cubicBezTo>
                  <a:cubicBezTo>
                    <a:pt x="1856" y="343"/>
                    <a:pt x="1687" y="236"/>
                    <a:pt x="1462" y="115"/>
                  </a:cubicBezTo>
                  <a:cubicBezTo>
                    <a:pt x="1311" y="34"/>
                    <a:pt x="1164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2089;p35">
              <a:extLst>
                <a:ext uri="{FF2B5EF4-FFF2-40B4-BE49-F238E27FC236}">
                  <a16:creationId xmlns:a16="http://schemas.microsoft.com/office/drawing/2014/main" id="{381175AD-C147-64FC-5FD4-D8F34E33AE3F}"/>
                </a:ext>
              </a:extLst>
            </p:cNvPr>
            <p:cNvSpPr/>
            <p:nvPr/>
          </p:nvSpPr>
          <p:spPr>
            <a:xfrm>
              <a:off x="2804864" y="1633298"/>
              <a:ext cx="157876" cy="125461"/>
            </a:xfrm>
            <a:custGeom>
              <a:avLst/>
              <a:gdLst/>
              <a:ahLst/>
              <a:cxnLst/>
              <a:rect l="l" t="t" r="r" b="b"/>
              <a:pathLst>
                <a:path w="1992" h="1583" extrusionOk="0">
                  <a:moveTo>
                    <a:pt x="1384" y="1"/>
                  </a:moveTo>
                  <a:cubicBezTo>
                    <a:pt x="1159" y="1"/>
                    <a:pt x="867" y="54"/>
                    <a:pt x="596" y="266"/>
                  </a:cubicBezTo>
                  <a:cubicBezTo>
                    <a:pt x="166" y="604"/>
                    <a:pt x="36" y="739"/>
                    <a:pt x="1" y="780"/>
                  </a:cubicBezTo>
                  <a:cubicBezTo>
                    <a:pt x="157" y="774"/>
                    <a:pt x="422" y="765"/>
                    <a:pt x="614" y="765"/>
                  </a:cubicBezTo>
                  <a:cubicBezTo>
                    <a:pt x="687" y="765"/>
                    <a:pt x="748" y="766"/>
                    <a:pt x="791" y="769"/>
                  </a:cubicBezTo>
                  <a:lnTo>
                    <a:pt x="1758" y="1583"/>
                  </a:lnTo>
                  <a:cubicBezTo>
                    <a:pt x="1758" y="1583"/>
                    <a:pt x="1990" y="1001"/>
                    <a:pt x="1990" y="684"/>
                  </a:cubicBezTo>
                  <a:cubicBezTo>
                    <a:pt x="1991" y="458"/>
                    <a:pt x="1934" y="265"/>
                    <a:pt x="1614" y="19"/>
                  </a:cubicBezTo>
                  <a:cubicBezTo>
                    <a:pt x="1551" y="9"/>
                    <a:pt x="1473" y="1"/>
                    <a:pt x="1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2090;p35">
              <a:extLst>
                <a:ext uri="{FF2B5EF4-FFF2-40B4-BE49-F238E27FC236}">
                  <a16:creationId xmlns:a16="http://schemas.microsoft.com/office/drawing/2014/main" id="{4C0DF60B-3392-548D-E2D7-7C69B91E1E75}"/>
                </a:ext>
              </a:extLst>
            </p:cNvPr>
            <p:cNvSpPr/>
            <p:nvPr/>
          </p:nvSpPr>
          <p:spPr>
            <a:xfrm>
              <a:off x="2924062" y="1622440"/>
              <a:ext cx="17595" cy="13236"/>
            </a:xfrm>
            <a:custGeom>
              <a:avLst/>
              <a:gdLst/>
              <a:ahLst/>
              <a:cxnLst/>
              <a:rect l="l" t="t" r="r" b="b"/>
              <a:pathLst>
                <a:path w="222" h="167" extrusionOk="0">
                  <a:moveTo>
                    <a:pt x="78" y="0"/>
                  </a:moveTo>
                  <a:cubicBezTo>
                    <a:pt x="54" y="0"/>
                    <a:pt x="33" y="9"/>
                    <a:pt x="22" y="27"/>
                  </a:cubicBezTo>
                  <a:cubicBezTo>
                    <a:pt x="0" y="60"/>
                    <a:pt x="23" y="114"/>
                    <a:pt x="72" y="145"/>
                  </a:cubicBezTo>
                  <a:cubicBezTo>
                    <a:pt x="95" y="159"/>
                    <a:pt x="120" y="167"/>
                    <a:pt x="142" y="167"/>
                  </a:cubicBezTo>
                  <a:cubicBezTo>
                    <a:pt x="166" y="167"/>
                    <a:pt x="188" y="158"/>
                    <a:pt x="200" y="140"/>
                  </a:cubicBezTo>
                  <a:cubicBezTo>
                    <a:pt x="221" y="106"/>
                    <a:pt x="200" y="53"/>
                    <a:pt x="149" y="22"/>
                  </a:cubicBezTo>
                  <a:cubicBezTo>
                    <a:pt x="126" y="7"/>
                    <a:pt x="101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2091;p35">
              <a:extLst>
                <a:ext uri="{FF2B5EF4-FFF2-40B4-BE49-F238E27FC236}">
                  <a16:creationId xmlns:a16="http://schemas.microsoft.com/office/drawing/2014/main" id="{41637197-3ED3-C9E1-70C2-3D6926615E60}"/>
                </a:ext>
              </a:extLst>
            </p:cNvPr>
            <p:cNvSpPr/>
            <p:nvPr/>
          </p:nvSpPr>
          <p:spPr>
            <a:xfrm>
              <a:off x="2794561" y="1693610"/>
              <a:ext cx="211135" cy="101605"/>
            </a:xfrm>
            <a:custGeom>
              <a:avLst/>
              <a:gdLst/>
              <a:ahLst/>
              <a:cxnLst/>
              <a:rect l="l" t="t" r="r" b="b"/>
              <a:pathLst>
                <a:path w="2664" h="1282" extrusionOk="0">
                  <a:moveTo>
                    <a:pt x="591" y="0"/>
                  </a:moveTo>
                  <a:cubicBezTo>
                    <a:pt x="249" y="0"/>
                    <a:pt x="0" y="25"/>
                    <a:pt x="0" y="25"/>
                  </a:cubicBezTo>
                  <a:cubicBezTo>
                    <a:pt x="1" y="25"/>
                    <a:pt x="1" y="25"/>
                    <a:pt x="2" y="25"/>
                  </a:cubicBezTo>
                  <a:cubicBezTo>
                    <a:pt x="1106" y="25"/>
                    <a:pt x="1878" y="850"/>
                    <a:pt x="1878" y="851"/>
                  </a:cubicBezTo>
                  <a:lnTo>
                    <a:pt x="1608" y="1199"/>
                  </a:lnTo>
                  <a:cubicBezTo>
                    <a:pt x="1608" y="1199"/>
                    <a:pt x="1868" y="1281"/>
                    <a:pt x="2120" y="1281"/>
                  </a:cubicBezTo>
                  <a:cubicBezTo>
                    <a:pt x="2397" y="1281"/>
                    <a:pt x="2664" y="1182"/>
                    <a:pt x="2567" y="767"/>
                  </a:cubicBezTo>
                  <a:cubicBezTo>
                    <a:pt x="2415" y="108"/>
                    <a:pt x="1301" y="0"/>
                    <a:pt x="591" y="0"/>
                  </a:cubicBezTo>
                  <a:close/>
                </a:path>
              </a:pathLst>
            </a:custGeom>
            <a:solidFill>
              <a:srgbClr val="1F8A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2092;p35">
              <a:extLst>
                <a:ext uri="{FF2B5EF4-FFF2-40B4-BE49-F238E27FC236}">
                  <a16:creationId xmlns:a16="http://schemas.microsoft.com/office/drawing/2014/main" id="{409F34B2-AB7F-6E16-784D-0590CEE8CEBC}"/>
                </a:ext>
              </a:extLst>
            </p:cNvPr>
            <p:cNvSpPr/>
            <p:nvPr/>
          </p:nvSpPr>
          <p:spPr>
            <a:xfrm>
              <a:off x="2613941" y="2710361"/>
              <a:ext cx="105251" cy="125302"/>
            </a:xfrm>
            <a:custGeom>
              <a:avLst/>
              <a:gdLst/>
              <a:ahLst/>
              <a:cxnLst/>
              <a:rect l="l" t="t" r="r" b="b"/>
              <a:pathLst>
                <a:path w="1328" h="1581" extrusionOk="0">
                  <a:moveTo>
                    <a:pt x="610" y="1"/>
                  </a:moveTo>
                  <a:lnTo>
                    <a:pt x="0" y="1172"/>
                  </a:lnTo>
                  <a:cubicBezTo>
                    <a:pt x="0" y="1172"/>
                    <a:pt x="333" y="1580"/>
                    <a:pt x="739" y="1580"/>
                  </a:cubicBezTo>
                  <a:cubicBezTo>
                    <a:pt x="740" y="1580"/>
                    <a:pt x="741" y="1580"/>
                    <a:pt x="742" y="1580"/>
                  </a:cubicBezTo>
                  <a:lnTo>
                    <a:pt x="1327" y="406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2093;p35">
              <a:extLst>
                <a:ext uri="{FF2B5EF4-FFF2-40B4-BE49-F238E27FC236}">
                  <a16:creationId xmlns:a16="http://schemas.microsoft.com/office/drawing/2014/main" id="{19B1D479-2F77-689A-AA65-0FFE794100A8}"/>
                </a:ext>
              </a:extLst>
            </p:cNvPr>
            <p:cNvSpPr/>
            <p:nvPr/>
          </p:nvSpPr>
          <p:spPr>
            <a:xfrm>
              <a:off x="2613862" y="2757597"/>
              <a:ext cx="81633" cy="82108"/>
            </a:xfrm>
            <a:custGeom>
              <a:avLst/>
              <a:gdLst/>
              <a:ahLst/>
              <a:cxnLst/>
              <a:rect l="l" t="t" r="r" b="b"/>
              <a:pathLst>
                <a:path w="1030" h="1036" extrusionOk="0">
                  <a:moveTo>
                    <a:pt x="300" y="0"/>
                  </a:moveTo>
                  <a:lnTo>
                    <a:pt x="0" y="577"/>
                  </a:lnTo>
                  <a:cubicBezTo>
                    <a:pt x="0" y="953"/>
                    <a:pt x="234" y="1036"/>
                    <a:pt x="439" y="1036"/>
                  </a:cubicBezTo>
                  <a:cubicBezTo>
                    <a:pt x="599" y="1036"/>
                    <a:pt x="742" y="985"/>
                    <a:pt x="742" y="985"/>
                  </a:cubicBezTo>
                  <a:lnTo>
                    <a:pt x="1030" y="409"/>
                  </a:lnTo>
                  <a:cubicBezTo>
                    <a:pt x="456" y="296"/>
                    <a:pt x="300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2094;p35">
              <a:extLst>
                <a:ext uri="{FF2B5EF4-FFF2-40B4-BE49-F238E27FC236}">
                  <a16:creationId xmlns:a16="http://schemas.microsoft.com/office/drawing/2014/main" id="{BDA965A7-7F69-29A2-64FA-C7D53F6ABD56}"/>
                </a:ext>
              </a:extLst>
            </p:cNvPr>
            <p:cNvSpPr/>
            <p:nvPr/>
          </p:nvSpPr>
          <p:spPr>
            <a:xfrm>
              <a:off x="2571303" y="2796669"/>
              <a:ext cx="172221" cy="213751"/>
            </a:xfrm>
            <a:custGeom>
              <a:avLst/>
              <a:gdLst/>
              <a:ahLst/>
              <a:cxnLst/>
              <a:rect l="l" t="t" r="r" b="b"/>
              <a:pathLst>
                <a:path w="2173" h="2697" extrusionOk="0">
                  <a:moveTo>
                    <a:pt x="581" y="0"/>
                  </a:moveTo>
                  <a:lnTo>
                    <a:pt x="0" y="384"/>
                  </a:lnTo>
                  <a:cubicBezTo>
                    <a:pt x="0" y="384"/>
                    <a:pt x="1266" y="2257"/>
                    <a:pt x="2079" y="2696"/>
                  </a:cubicBezTo>
                  <a:lnTo>
                    <a:pt x="2171" y="2636"/>
                  </a:lnTo>
                  <a:cubicBezTo>
                    <a:pt x="2172" y="2635"/>
                    <a:pt x="1547" y="892"/>
                    <a:pt x="1357" y="338"/>
                  </a:cubicBezTo>
                  <a:cubicBezTo>
                    <a:pt x="1357" y="338"/>
                    <a:pt x="1356" y="338"/>
                    <a:pt x="1355" y="338"/>
                  </a:cubicBezTo>
                  <a:cubicBezTo>
                    <a:pt x="1331" y="338"/>
                    <a:pt x="1112" y="341"/>
                    <a:pt x="1112" y="442"/>
                  </a:cubicBezTo>
                  <a:cubicBezTo>
                    <a:pt x="1112" y="442"/>
                    <a:pt x="1082" y="451"/>
                    <a:pt x="1036" y="451"/>
                  </a:cubicBezTo>
                  <a:cubicBezTo>
                    <a:pt x="917" y="451"/>
                    <a:pt x="691" y="395"/>
                    <a:pt x="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2095;p35">
              <a:extLst>
                <a:ext uri="{FF2B5EF4-FFF2-40B4-BE49-F238E27FC236}">
                  <a16:creationId xmlns:a16="http://schemas.microsoft.com/office/drawing/2014/main" id="{863B3EBC-37DB-018A-6CBF-30C2A02BB626}"/>
                </a:ext>
              </a:extLst>
            </p:cNvPr>
            <p:cNvSpPr/>
            <p:nvPr/>
          </p:nvSpPr>
          <p:spPr>
            <a:xfrm>
              <a:off x="2557988" y="2826865"/>
              <a:ext cx="178244" cy="194413"/>
            </a:xfrm>
            <a:custGeom>
              <a:avLst/>
              <a:gdLst/>
              <a:ahLst/>
              <a:cxnLst/>
              <a:rect l="l" t="t" r="r" b="b"/>
              <a:pathLst>
                <a:path w="2249" h="2453" extrusionOk="0">
                  <a:moveTo>
                    <a:pt x="168" y="1"/>
                  </a:moveTo>
                  <a:lnTo>
                    <a:pt x="0" y="307"/>
                  </a:lnTo>
                  <a:cubicBezTo>
                    <a:pt x="0" y="307"/>
                    <a:pt x="1113" y="1963"/>
                    <a:pt x="2033" y="2453"/>
                  </a:cubicBezTo>
                  <a:lnTo>
                    <a:pt x="2248" y="2313"/>
                  </a:lnTo>
                  <a:cubicBezTo>
                    <a:pt x="1434" y="1875"/>
                    <a:pt x="168" y="1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2096;p35">
              <a:extLst>
                <a:ext uri="{FF2B5EF4-FFF2-40B4-BE49-F238E27FC236}">
                  <a16:creationId xmlns:a16="http://schemas.microsoft.com/office/drawing/2014/main" id="{542DB02E-94D2-65AA-C420-A7AA94141BB5}"/>
                </a:ext>
              </a:extLst>
            </p:cNvPr>
            <p:cNvSpPr/>
            <p:nvPr/>
          </p:nvSpPr>
          <p:spPr>
            <a:xfrm>
              <a:off x="2657373" y="2853098"/>
              <a:ext cx="52388" cy="22429"/>
            </a:xfrm>
            <a:custGeom>
              <a:avLst/>
              <a:gdLst/>
              <a:ahLst/>
              <a:cxnLst/>
              <a:rect l="l" t="t" r="r" b="b"/>
              <a:pathLst>
                <a:path w="661" h="283" extrusionOk="0">
                  <a:moveTo>
                    <a:pt x="630" y="1"/>
                  </a:moveTo>
                  <a:cubicBezTo>
                    <a:pt x="627" y="1"/>
                    <a:pt x="624" y="1"/>
                    <a:pt x="621" y="3"/>
                  </a:cubicBezTo>
                  <a:lnTo>
                    <a:pt x="21" y="231"/>
                  </a:lnTo>
                  <a:cubicBezTo>
                    <a:pt x="7" y="236"/>
                    <a:pt x="1" y="251"/>
                    <a:pt x="6" y="265"/>
                  </a:cubicBezTo>
                  <a:cubicBezTo>
                    <a:pt x="10" y="277"/>
                    <a:pt x="20" y="283"/>
                    <a:pt x="31" y="283"/>
                  </a:cubicBezTo>
                  <a:cubicBezTo>
                    <a:pt x="36" y="283"/>
                    <a:pt x="38" y="283"/>
                    <a:pt x="41" y="281"/>
                  </a:cubicBezTo>
                  <a:lnTo>
                    <a:pt x="640" y="53"/>
                  </a:lnTo>
                  <a:cubicBezTo>
                    <a:pt x="655" y="48"/>
                    <a:pt x="661" y="32"/>
                    <a:pt x="656" y="18"/>
                  </a:cubicBezTo>
                  <a:cubicBezTo>
                    <a:pt x="652" y="8"/>
                    <a:pt x="641" y="1"/>
                    <a:pt x="630" y="1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097;p35">
              <a:extLst>
                <a:ext uri="{FF2B5EF4-FFF2-40B4-BE49-F238E27FC236}">
                  <a16:creationId xmlns:a16="http://schemas.microsoft.com/office/drawing/2014/main" id="{5DD4A954-661D-9851-11CE-F2A63BF899C4}"/>
                </a:ext>
              </a:extLst>
            </p:cNvPr>
            <p:cNvSpPr/>
            <p:nvPr/>
          </p:nvSpPr>
          <p:spPr>
            <a:xfrm>
              <a:off x="2657373" y="2853098"/>
              <a:ext cx="52388" cy="22429"/>
            </a:xfrm>
            <a:custGeom>
              <a:avLst/>
              <a:gdLst/>
              <a:ahLst/>
              <a:cxnLst/>
              <a:rect l="l" t="t" r="r" b="b"/>
              <a:pathLst>
                <a:path w="661" h="283" extrusionOk="0">
                  <a:moveTo>
                    <a:pt x="630" y="1"/>
                  </a:moveTo>
                  <a:cubicBezTo>
                    <a:pt x="627" y="1"/>
                    <a:pt x="624" y="1"/>
                    <a:pt x="621" y="3"/>
                  </a:cubicBezTo>
                  <a:lnTo>
                    <a:pt x="21" y="231"/>
                  </a:lnTo>
                  <a:cubicBezTo>
                    <a:pt x="7" y="236"/>
                    <a:pt x="1" y="251"/>
                    <a:pt x="6" y="265"/>
                  </a:cubicBezTo>
                  <a:cubicBezTo>
                    <a:pt x="10" y="277"/>
                    <a:pt x="20" y="283"/>
                    <a:pt x="31" y="283"/>
                  </a:cubicBezTo>
                  <a:cubicBezTo>
                    <a:pt x="36" y="283"/>
                    <a:pt x="38" y="283"/>
                    <a:pt x="41" y="281"/>
                  </a:cubicBezTo>
                  <a:lnTo>
                    <a:pt x="640" y="53"/>
                  </a:lnTo>
                  <a:cubicBezTo>
                    <a:pt x="655" y="48"/>
                    <a:pt x="661" y="32"/>
                    <a:pt x="656" y="18"/>
                  </a:cubicBezTo>
                  <a:cubicBezTo>
                    <a:pt x="652" y="8"/>
                    <a:pt x="641" y="1"/>
                    <a:pt x="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2098;p35">
              <a:extLst>
                <a:ext uri="{FF2B5EF4-FFF2-40B4-BE49-F238E27FC236}">
                  <a16:creationId xmlns:a16="http://schemas.microsoft.com/office/drawing/2014/main" id="{13707A1A-2561-81C5-B2F0-BB50B4DB7AFB}"/>
                </a:ext>
              </a:extLst>
            </p:cNvPr>
            <p:cNvSpPr/>
            <p:nvPr/>
          </p:nvSpPr>
          <p:spPr>
            <a:xfrm>
              <a:off x="2666566" y="2874338"/>
              <a:ext cx="47712" cy="20606"/>
            </a:xfrm>
            <a:custGeom>
              <a:avLst/>
              <a:gdLst/>
              <a:ahLst/>
              <a:cxnLst/>
              <a:rect l="l" t="t" r="r" b="b"/>
              <a:pathLst>
                <a:path w="602" h="260" extrusionOk="0">
                  <a:moveTo>
                    <a:pt x="571" y="1"/>
                  </a:moveTo>
                  <a:cubicBezTo>
                    <a:pt x="568" y="1"/>
                    <a:pt x="564" y="1"/>
                    <a:pt x="561" y="3"/>
                  </a:cubicBezTo>
                  <a:lnTo>
                    <a:pt x="21" y="207"/>
                  </a:lnTo>
                  <a:cubicBezTo>
                    <a:pt x="7" y="212"/>
                    <a:pt x="0" y="228"/>
                    <a:pt x="6" y="241"/>
                  </a:cubicBezTo>
                  <a:cubicBezTo>
                    <a:pt x="9" y="253"/>
                    <a:pt x="19" y="259"/>
                    <a:pt x="31" y="259"/>
                  </a:cubicBezTo>
                  <a:cubicBezTo>
                    <a:pt x="33" y="259"/>
                    <a:pt x="37" y="259"/>
                    <a:pt x="39" y="256"/>
                  </a:cubicBezTo>
                  <a:lnTo>
                    <a:pt x="581" y="52"/>
                  </a:lnTo>
                  <a:cubicBezTo>
                    <a:pt x="595" y="47"/>
                    <a:pt x="601" y="31"/>
                    <a:pt x="596" y="18"/>
                  </a:cubicBezTo>
                  <a:cubicBezTo>
                    <a:pt x="592" y="7"/>
                    <a:pt x="582" y="1"/>
                    <a:pt x="571" y="1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2099;p35">
              <a:extLst>
                <a:ext uri="{FF2B5EF4-FFF2-40B4-BE49-F238E27FC236}">
                  <a16:creationId xmlns:a16="http://schemas.microsoft.com/office/drawing/2014/main" id="{4D0280AB-6E76-8789-3CAB-7C8EB3EB0682}"/>
                </a:ext>
              </a:extLst>
            </p:cNvPr>
            <p:cNvSpPr/>
            <p:nvPr/>
          </p:nvSpPr>
          <p:spPr>
            <a:xfrm>
              <a:off x="2666566" y="2874338"/>
              <a:ext cx="47712" cy="20606"/>
            </a:xfrm>
            <a:custGeom>
              <a:avLst/>
              <a:gdLst/>
              <a:ahLst/>
              <a:cxnLst/>
              <a:rect l="l" t="t" r="r" b="b"/>
              <a:pathLst>
                <a:path w="602" h="260" extrusionOk="0">
                  <a:moveTo>
                    <a:pt x="571" y="1"/>
                  </a:moveTo>
                  <a:cubicBezTo>
                    <a:pt x="568" y="1"/>
                    <a:pt x="564" y="1"/>
                    <a:pt x="561" y="3"/>
                  </a:cubicBezTo>
                  <a:lnTo>
                    <a:pt x="21" y="207"/>
                  </a:lnTo>
                  <a:cubicBezTo>
                    <a:pt x="7" y="212"/>
                    <a:pt x="0" y="228"/>
                    <a:pt x="6" y="241"/>
                  </a:cubicBezTo>
                  <a:cubicBezTo>
                    <a:pt x="9" y="253"/>
                    <a:pt x="19" y="259"/>
                    <a:pt x="31" y="259"/>
                  </a:cubicBezTo>
                  <a:cubicBezTo>
                    <a:pt x="33" y="259"/>
                    <a:pt x="37" y="259"/>
                    <a:pt x="39" y="256"/>
                  </a:cubicBezTo>
                  <a:lnTo>
                    <a:pt x="581" y="52"/>
                  </a:lnTo>
                  <a:cubicBezTo>
                    <a:pt x="595" y="47"/>
                    <a:pt x="601" y="31"/>
                    <a:pt x="596" y="18"/>
                  </a:cubicBezTo>
                  <a:cubicBezTo>
                    <a:pt x="592" y="7"/>
                    <a:pt x="582" y="1"/>
                    <a:pt x="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100;p35">
              <a:extLst>
                <a:ext uri="{FF2B5EF4-FFF2-40B4-BE49-F238E27FC236}">
                  <a16:creationId xmlns:a16="http://schemas.microsoft.com/office/drawing/2014/main" id="{746FC115-57C6-F970-547A-576A2BD90E72}"/>
                </a:ext>
              </a:extLst>
            </p:cNvPr>
            <p:cNvSpPr/>
            <p:nvPr/>
          </p:nvSpPr>
          <p:spPr>
            <a:xfrm>
              <a:off x="2675680" y="2894073"/>
              <a:ext cx="39469" cy="1751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467" y="1"/>
                  </a:moveTo>
                  <a:cubicBezTo>
                    <a:pt x="464" y="1"/>
                    <a:pt x="461" y="1"/>
                    <a:pt x="458" y="2"/>
                  </a:cubicBezTo>
                  <a:lnTo>
                    <a:pt x="20" y="168"/>
                  </a:lnTo>
                  <a:cubicBezTo>
                    <a:pt x="6" y="173"/>
                    <a:pt x="0" y="188"/>
                    <a:pt x="5" y="202"/>
                  </a:cubicBezTo>
                  <a:cubicBezTo>
                    <a:pt x="9" y="214"/>
                    <a:pt x="19" y="220"/>
                    <a:pt x="31" y="220"/>
                  </a:cubicBezTo>
                  <a:cubicBezTo>
                    <a:pt x="35" y="220"/>
                    <a:pt x="37" y="219"/>
                    <a:pt x="40" y="217"/>
                  </a:cubicBezTo>
                  <a:lnTo>
                    <a:pt x="477" y="52"/>
                  </a:lnTo>
                  <a:cubicBezTo>
                    <a:pt x="491" y="47"/>
                    <a:pt x="497" y="32"/>
                    <a:pt x="492" y="18"/>
                  </a:cubicBezTo>
                  <a:cubicBezTo>
                    <a:pt x="488" y="7"/>
                    <a:pt x="478" y="1"/>
                    <a:pt x="467" y="1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101;p35">
              <a:extLst>
                <a:ext uri="{FF2B5EF4-FFF2-40B4-BE49-F238E27FC236}">
                  <a16:creationId xmlns:a16="http://schemas.microsoft.com/office/drawing/2014/main" id="{5C1198A6-9E0C-E9B8-8B77-ADF1AF9A118A}"/>
                </a:ext>
              </a:extLst>
            </p:cNvPr>
            <p:cNvSpPr/>
            <p:nvPr/>
          </p:nvSpPr>
          <p:spPr>
            <a:xfrm>
              <a:off x="2675680" y="2894073"/>
              <a:ext cx="39469" cy="1751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467" y="1"/>
                  </a:moveTo>
                  <a:cubicBezTo>
                    <a:pt x="464" y="1"/>
                    <a:pt x="461" y="1"/>
                    <a:pt x="458" y="2"/>
                  </a:cubicBezTo>
                  <a:lnTo>
                    <a:pt x="20" y="168"/>
                  </a:lnTo>
                  <a:cubicBezTo>
                    <a:pt x="6" y="173"/>
                    <a:pt x="0" y="188"/>
                    <a:pt x="5" y="202"/>
                  </a:cubicBezTo>
                  <a:cubicBezTo>
                    <a:pt x="9" y="214"/>
                    <a:pt x="19" y="220"/>
                    <a:pt x="31" y="220"/>
                  </a:cubicBezTo>
                  <a:cubicBezTo>
                    <a:pt x="35" y="220"/>
                    <a:pt x="37" y="219"/>
                    <a:pt x="40" y="217"/>
                  </a:cubicBezTo>
                  <a:lnTo>
                    <a:pt x="477" y="52"/>
                  </a:lnTo>
                  <a:cubicBezTo>
                    <a:pt x="491" y="47"/>
                    <a:pt x="497" y="32"/>
                    <a:pt x="492" y="18"/>
                  </a:cubicBezTo>
                  <a:cubicBezTo>
                    <a:pt x="488" y="7"/>
                    <a:pt x="478" y="1"/>
                    <a:pt x="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102;p35">
              <a:extLst>
                <a:ext uri="{FF2B5EF4-FFF2-40B4-BE49-F238E27FC236}">
                  <a16:creationId xmlns:a16="http://schemas.microsoft.com/office/drawing/2014/main" id="{3B67F707-946C-4A2B-996C-775808E64DF6}"/>
                </a:ext>
              </a:extLst>
            </p:cNvPr>
            <p:cNvSpPr/>
            <p:nvPr/>
          </p:nvSpPr>
          <p:spPr>
            <a:xfrm>
              <a:off x="2648575" y="2273750"/>
              <a:ext cx="327402" cy="481474"/>
            </a:xfrm>
            <a:custGeom>
              <a:avLst/>
              <a:gdLst/>
              <a:ahLst/>
              <a:cxnLst/>
              <a:rect l="l" t="t" r="r" b="b"/>
              <a:pathLst>
                <a:path w="4131" h="6075" extrusionOk="0">
                  <a:moveTo>
                    <a:pt x="1021" y="1"/>
                  </a:moveTo>
                  <a:lnTo>
                    <a:pt x="1835" y="1754"/>
                  </a:lnTo>
                  <a:lnTo>
                    <a:pt x="0" y="5500"/>
                  </a:lnTo>
                  <a:cubicBezTo>
                    <a:pt x="208" y="5693"/>
                    <a:pt x="846" y="6074"/>
                    <a:pt x="846" y="6074"/>
                  </a:cubicBezTo>
                  <a:cubicBezTo>
                    <a:pt x="3381" y="3668"/>
                    <a:pt x="4131" y="1483"/>
                    <a:pt x="4131" y="1483"/>
                  </a:cubicBezTo>
                  <a:cubicBezTo>
                    <a:pt x="2695" y="511"/>
                    <a:pt x="1022" y="1"/>
                    <a:pt x="1021" y="1"/>
                  </a:cubicBezTo>
                  <a:close/>
                </a:path>
              </a:pathLst>
            </a:custGeom>
            <a:solidFill>
              <a:srgbClr val="0D5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2103;p35">
              <a:extLst>
                <a:ext uri="{FF2B5EF4-FFF2-40B4-BE49-F238E27FC236}">
                  <a16:creationId xmlns:a16="http://schemas.microsoft.com/office/drawing/2014/main" id="{64BEAC67-4BC1-5DD9-A0B0-4C50CB40DC7E}"/>
                </a:ext>
              </a:extLst>
            </p:cNvPr>
            <p:cNvSpPr/>
            <p:nvPr/>
          </p:nvSpPr>
          <p:spPr>
            <a:xfrm>
              <a:off x="2648575" y="2273750"/>
              <a:ext cx="327402" cy="481474"/>
            </a:xfrm>
            <a:custGeom>
              <a:avLst/>
              <a:gdLst/>
              <a:ahLst/>
              <a:cxnLst/>
              <a:rect l="l" t="t" r="r" b="b"/>
              <a:pathLst>
                <a:path w="4131" h="6075" extrusionOk="0">
                  <a:moveTo>
                    <a:pt x="1021" y="1"/>
                  </a:moveTo>
                  <a:lnTo>
                    <a:pt x="1835" y="1754"/>
                  </a:lnTo>
                  <a:lnTo>
                    <a:pt x="0" y="5500"/>
                  </a:lnTo>
                  <a:cubicBezTo>
                    <a:pt x="208" y="5693"/>
                    <a:pt x="846" y="6074"/>
                    <a:pt x="846" y="6074"/>
                  </a:cubicBezTo>
                  <a:cubicBezTo>
                    <a:pt x="3381" y="3668"/>
                    <a:pt x="4131" y="1483"/>
                    <a:pt x="4131" y="1483"/>
                  </a:cubicBezTo>
                  <a:cubicBezTo>
                    <a:pt x="2695" y="511"/>
                    <a:pt x="1022" y="1"/>
                    <a:pt x="1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2104;p35">
              <a:extLst>
                <a:ext uri="{FF2B5EF4-FFF2-40B4-BE49-F238E27FC236}">
                  <a16:creationId xmlns:a16="http://schemas.microsoft.com/office/drawing/2014/main" id="{D3C75E9D-77C0-494E-992F-C6B3D28DB6CF}"/>
                </a:ext>
              </a:extLst>
            </p:cNvPr>
            <p:cNvSpPr/>
            <p:nvPr/>
          </p:nvSpPr>
          <p:spPr>
            <a:xfrm>
              <a:off x="2957348" y="2798492"/>
              <a:ext cx="93679" cy="105251"/>
            </a:xfrm>
            <a:custGeom>
              <a:avLst/>
              <a:gdLst/>
              <a:ahLst/>
              <a:cxnLst/>
              <a:rect l="l" t="t" r="r" b="b"/>
              <a:pathLst>
                <a:path w="1182" h="1328" extrusionOk="0">
                  <a:moveTo>
                    <a:pt x="790" y="1"/>
                  </a:moveTo>
                  <a:lnTo>
                    <a:pt x="1" y="277"/>
                  </a:lnTo>
                  <a:lnTo>
                    <a:pt x="335" y="1305"/>
                  </a:lnTo>
                  <a:cubicBezTo>
                    <a:pt x="335" y="1305"/>
                    <a:pt x="406" y="1327"/>
                    <a:pt x="516" y="1327"/>
                  </a:cubicBezTo>
                  <a:cubicBezTo>
                    <a:pt x="682" y="1327"/>
                    <a:pt x="937" y="1278"/>
                    <a:pt x="1181" y="1034"/>
                  </a:cubicBezTo>
                  <a:lnTo>
                    <a:pt x="790" y="1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105;p35">
              <a:extLst>
                <a:ext uri="{FF2B5EF4-FFF2-40B4-BE49-F238E27FC236}">
                  <a16:creationId xmlns:a16="http://schemas.microsoft.com/office/drawing/2014/main" id="{5EED6E41-FE4E-0090-4A44-0DA8C6E41A31}"/>
                </a:ext>
              </a:extLst>
            </p:cNvPr>
            <p:cNvSpPr/>
            <p:nvPr/>
          </p:nvSpPr>
          <p:spPr>
            <a:xfrm>
              <a:off x="2969712" y="2835662"/>
              <a:ext cx="81157" cy="68873"/>
            </a:xfrm>
            <a:custGeom>
              <a:avLst/>
              <a:gdLst/>
              <a:ahLst/>
              <a:cxnLst/>
              <a:rect l="l" t="t" r="r" b="b"/>
              <a:pathLst>
                <a:path w="1024" h="869" extrusionOk="0">
                  <a:moveTo>
                    <a:pt x="810" y="0"/>
                  </a:moveTo>
                  <a:cubicBezTo>
                    <a:pt x="541" y="223"/>
                    <a:pt x="0" y="288"/>
                    <a:pt x="0" y="288"/>
                  </a:cubicBezTo>
                  <a:lnTo>
                    <a:pt x="178" y="838"/>
                  </a:lnTo>
                  <a:cubicBezTo>
                    <a:pt x="258" y="860"/>
                    <a:pt x="333" y="869"/>
                    <a:pt x="402" y="869"/>
                  </a:cubicBezTo>
                  <a:cubicBezTo>
                    <a:pt x="803" y="869"/>
                    <a:pt x="1023" y="567"/>
                    <a:pt x="1023" y="567"/>
                  </a:cubicBezTo>
                  <a:lnTo>
                    <a:pt x="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106;p35">
              <a:extLst>
                <a:ext uri="{FF2B5EF4-FFF2-40B4-BE49-F238E27FC236}">
                  <a16:creationId xmlns:a16="http://schemas.microsoft.com/office/drawing/2014/main" id="{559E10F5-FA0C-CAAE-F598-0710FED6A9AF}"/>
                </a:ext>
              </a:extLst>
            </p:cNvPr>
            <p:cNvSpPr/>
            <p:nvPr/>
          </p:nvSpPr>
          <p:spPr>
            <a:xfrm>
              <a:off x="2975577" y="2856348"/>
              <a:ext cx="250842" cy="87418"/>
            </a:xfrm>
            <a:custGeom>
              <a:avLst/>
              <a:gdLst/>
              <a:ahLst/>
              <a:cxnLst/>
              <a:rect l="l" t="t" r="r" b="b"/>
              <a:pathLst>
                <a:path w="3165" h="1103" extrusionOk="0">
                  <a:moveTo>
                    <a:pt x="835" y="0"/>
                  </a:moveTo>
                  <a:lnTo>
                    <a:pt x="835" y="0"/>
                  </a:lnTo>
                  <a:cubicBezTo>
                    <a:pt x="835" y="0"/>
                    <a:pt x="693" y="102"/>
                    <a:pt x="838" y="265"/>
                  </a:cubicBezTo>
                  <a:cubicBezTo>
                    <a:pt x="838" y="265"/>
                    <a:pt x="681" y="530"/>
                    <a:pt x="382" y="530"/>
                  </a:cubicBezTo>
                  <a:cubicBezTo>
                    <a:pt x="286" y="530"/>
                    <a:pt x="175" y="502"/>
                    <a:pt x="49" y="429"/>
                  </a:cubicBezTo>
                  <a:lnTo>
                    <a:pt x="1" y="1094"/>
                  </a:lnTo>
                  <a:cubicBezTo>
                    <a:pt x="110" y="1098"/>
                    <a:pt x="255" y="1102"/>
                    <a:pt x="424" y="1102"/>
                  </a:cubicBezTo>
                  <a:cubicBezTo>
                    <a:pt x="1197" y="1102"/>
                    <a:pt x="2478" y="1023"/>
                    <a:pt x="3164" y="547"/>
                  </a:cubicBezTo>
                  <a:lnTo>
                    <a:pt x="3158" y="526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107;p35">
              <a:extLst>
                <a:ext uri="{FF2B5EF4-FFF2-40B4-BE49-F238E27FC236}">
                  <a16:creationId xmlns:a16="http://schemas.microsoft.com/office/drawing/2014/main" id="{FB6F74D3-DB6D-5492-27E3-169F17396269}"/>
                </a:ext>
              </a:extLst>
            </p:cNvPr>
            <p:cNvSpPr/>
            <p:nvPr/>
          </p:nvSpPr>
          <p:spPr>
            <a:xfrm>
              <a:off x="2973754" y="2899620"/>
              <a:ext cx="258926" cy="72756"/>
            </a:xfrm>
            <a:custGeom>
              <a:avLst/>
              <a:gdLst/>
              <a:ahLst/>
              <a:cxnLst/>
              <a:rect l="l" t="t" r="r" b="b"/>
              <a:pathLst>
                <a:path w="3267" h="918" extrusionOk="0">
                  <a:moveTo>
                    <a:pt x="3187" y="1"/>
                  </a:moveTo>
                  <a:cubicBezTo>
                    <a:pt x="2499" y="479"/>
                    <a:pt x="1211" y="557"/>
                    <a:pt x="440" y="557"/>
                  </a:cubicBezTo>
                  <a:cubicBezTo>
                    <a:pt x="274" y="557"/>
                    <a:pt x="132" y="553"/>
                    <a:pt x="25" y="549"/>
                  </a:cubicBezTo>
                  <a:lnTo>
                    <a:pt x="0" y="877"/>
                  </a:lnTo>
                  <a:cubicBezTo>
                    <a:pt x="0" y="877"/>
                    <a:pt x="245" y="917"/>
                    <a:pt x="637" y="917"/>
                  </a:cubicBezTo>
                  <a:cubicBezTo>
                    <a:pt x="1267" y="917"/>
                    <a:pt x="2278" y="812"/>
                    <a:pt x="3266" y="267"/>
                  </a:cubicBezTo>
                  <a:lnTo>
                    <a:pt x="3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108;p35">
              <a:extLst>
                <a:ext uri="{FF2B5EF4-FFF2-40B4-BE49-F238E27FC236}">
                  <a16:creationId xmlns:a16="http://schemas.microsoft.com/office/drawing/2014/main" id="{B6F190C3-F3B8-E496-FD31-94CD8463CCD3}"/>
                </a:ext>
              </a:extLst>
            </p:cNvPr>
            <p:cNvSpPr/>
            <p:nvPr/>
          </p:nvSpPr>
          <p:spPr>
            <a:xfrm>
              <a:off x="3066164" y="2859201"/>
              <a:ext cx="15692" cy="47394"/>
            </a:xfrm>
            <a:custGeom>
              <a:avLst/>
              <a:gdLst/>
              <a:ahLst/>
              <a:cxnLst/>
              <a:rect l="l" t="t" r="r" b="b"/>
              <a:pathLst>
                <a:path w="198" h="598" extrusionOk="0">
                  <a:moveTo>
                    <a:pt x="166" y="0"/>
                  </a:moveTo>
                  <a:cubicBezTo>
                    <a:pt x="154" y="0"/>
                    <a:pt x="143" y="9"/>
                    <a:pt x="141" y="21"/>
                  </a:cubicBezTo>
                  <a:lnTo>
                    <a:pt x="5" y="563"/>
                  </a:lnTo>
                  <a:cubicBezTo>
                    <a:pt x="1" y="578"/>
                    <a:pt x="10" y="593"/>
                    <a:pt x="24" y="596"/>
                  </a:cubicBezTo>
                  <a:cubicBezTo>
                    <a:pt x="26" y="598"/>
                    <a:pt x="28" y="598"/>
                    <a:pt x="30" y="598"/>
                  </a:cubicBezTo>
                  <a:cubicBezTo>
                    <a:pt x="44" y="598"/>
                    <a:pt x="54" y="589"/>
                    <a:pt x="57" y="577"/>
                  </a:cubicBezTo>
                  <a:lnTo>
                    <a:pt x="193" y="35"/>
                  </a:lnTo>
                  <a:cubicBezTo>
                    <a:pt x="197" y="20"/>
                    <a:pt x="188" y="5"/>
                    <a:pt x="174" y="1"/>
                  </a:cubicBezTo>
                  <a:cubicBezTo>
                    <a:pt x="171" y="1"/>
                    <a:pt x="169" y="0"/>
                    <a:pt x="166" y="0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109;p35">
              <a:extLst>
                <a:ext uri="{FF2B5EF4-FFF2-40B4-BE49-F238E27FC236}">
                  <a16:creationId xmlns:a16="http://schemas.microsoft.com/office/drawing/2014/main" id="{9B03A91C-88A8-3B43-6616-FFCE29C37FCB}"/>
                </a:ext>
              </a:extLst>
            </p:cNvPr>
            <p:cNvSpPr/>
            <p:nvPr/>
          </p:nvSpPr>
          <p:spPr>
            <a:xfrm>
              <a:off x="3066164" y="2859201"/>
              <a:ext cx="15692" cy="47394"/>
            </a:xfrm>
            <a:custGeom>
              <a:avLst/>
              <a:gdLst/>
              <a:ahLst/>
              <a:cxnLst/>
              <a:rect l="l" t="t" r="r" b="b"/>
              <a:pathLst>
                <a:path w="198" h="598" extrusionOk="0">
                  <a:moveTo>
                    <a:pt x="166" y="0"/>
                  </a:moveTo>
                  <a:cubicBezTo>
                    <a:pt x="154" y="0"/>
                    <a:pt x="143" y="9"/>
                    <a:pt x="141" y="21"/>
                  </a:cubicBezTo>
                  <a:lnTo>
                    <a:pt x="5" y="563"/>
                  </a:lnTo>
                  <a:cubicBezTo>
                    <a:pt x="1" y="578"/>
                    <a:pt x="10" y="593"/>
                    <a:pt x="24" y="596"/>
                  </a:cubicBezTo>
                  <a:cubicBezTo>
                    <a:pt x="26" y="598"/>
                    <a:pt x="28" y="598"/>
                    <a:pt x="30" y="598"/>
                  </a:cubicBezTo>
                  <a:cubicBezTo>
                    <a:pt x="44" y="598"/>
                    <a:pt x="54" y="589"/>
                    <a:pt x="57" y="577"/>
                  </a:cubicBezTo>
                  <a:lnTo>
                    <a:pt x="193" y="35"/>
                  </a:lnTo>
                  <a:cubicBezTo>
                    <a:pt x="197" y="20"/>
                    <a:pt x="188" y="5"/>
                    <a:pt x="174" y="1"/>
                  </a:cubicBezTo>
                  <a:cubicBezTo>
                    <a:pt x="171" y="1"/>
                    <a:pt x="169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110;p35">
              <a:extLst>
                <a:ext uri="{FF2B5EF4-FFF2-40B4-BE49-F238E27FC236}">
                  <a16:creationId xmlns:a16="http://schemas.microsoft.com/office/drawing/2014/main" id="{860DE1C6-FD02-9196-9390-D87703E55196}"/>
                </a:ext>
              </a:extLst>
            </p:cNvPr>
            <p:cNvSpPr/>
            <p:nvPr/>
          </p:nvSpPr>
          <p:spPr>
            <a:xfrm>
              <a:off x="3086453" y="2863480"/>
              <a:ext cx="14266" cy="42164"/>
            </a:xfrm>
            <a:custGeom>
              <a:avLst/>
              <a:gdLst/>
              <a:ahLst/>
              <a:cxnLst/>
              <a:rect l="l" t="t" r="r" b="b"/>
              <a:pathLst>
                <a:path w="180" h="532" extrusionOk="0">
                  <a:moveTo>
                    <a:pt x="150" y="0"/>
                  </a:moveTo>
                  <a:cubicBezTo>
                    <a:pt x="137" y="0"/>
                    <a:pt x="127" y="9"/>
                    <a:pt x="123" y="20"/>
                  </a:cubicBezTo>
                  <a:lnTo>
                    <a:pt x="5" y="498"/>
                  </a:lnTo>
                  <a:cubicBezTo>
                    <a:pt x="0" y="513"/>
                    <a:pt x="10" y="526"/>
                    <a:pt x="24" y="530"/>
                  </a:cubicBezTo>
                  <a:cubicBezTo>
                    <a:pt x="26" y="531"/>
                    <a:pt x="28" y="531"/>
                    <a:pt x="30" y="531"/>
                  </a:cubicBezTo>
                  <a:cubicBezTo>
                    <a:pt x="43" y="531"/>
                    <a:pt x="54" y="523"/>
                    <a:pt x="57" y="511"/>
                  </a:cubicBezTo>
                  <a:lnTo>
                    <a:pt x="176" y="34"/>
                  </a:lnTo>
                  <a:cubicBezTo>
                    <a:pt x="180" y="19"/>
                    <a:pt x="171" y="5"/>
                    <a:pt x="157" y="1"/>
                  </a:cubicBezTo>
                  <a:cubicBezTo>
                    <a:pt x="155" y="1"/>
                    <a:pt x="152" y="0"/>
                    <a:pt x="150" y="0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111;p35">
              <a:extLst>
                <a:ext uri="{FF2B5EF4-FFF2-40B4-BE49-F238E27FC236}">
                  <a16:creationId xmlns:a16="http://schemas.microsoft.com/office/drawing/2014/main" id="{264BA434-435E-0D1E-DF5A-B48253514710}"/>
                </a:ext>
              </a:extLst>
            </p:cNvPr>
            <p:cNvSpPr/>
            <p:nvPr/>
          </p:nvSpPr>
          <p:spPr>
            <a:xfrm>
              <a:off x="3086453" y="2863480"/>
              <a:ext cx="14266" cy="42164"/>
            </a:xfrm>
            <a:custGeom>
              <a:avLst/>
              <a:gdLst/>
              <a:ahLst/>
              <a:cxnLst/>
              <a:rect l="l" t="t" r="r" b="b"/>
              <a:pathLst>
                <a:path w="180" h="532" extrusionOk="0">
                  <a:moveTo>
                    <a:pt x="150" y="0"/>
                  </a:moveTo>
                  <a:cubicBezTo>
                    <a:pt x="137" y="0"/>
                    <a:pt x="127" y="9"/>
                    <a:pt x="123" y="20"/>
                  </a:cubicBezTo>
                  <a:lnTo>
                    <a:pt x="5" y="498"/>
                  </a:lnTo>
                  <a:cubicBezTo>
                    <a:pt x="0" y="513"/>
                    <a:pt x="10" y="526"/>
                    <a:pt x="24" y="530"/>
                  </a:cubicBezTo>
                  <a:cubicBezTo>
                    <a:pt x="26" y="531"/>
                    <a:pt x="28" y="531"/>
                    <a:pt x="30" y="531"/>
                  </a:cubicBezTo>
                  <a:cubicBezTo>
                    <a:pt x="43" y="531"/>
                    <a:pt x="54" y="523"/>
                    <a:pt x="57" y="511"/>
                  </a:cubicBezTo>
                  <a:lnTo>
                    <a:pt x="176" y="34"/>
                  </a:lnTo>
                  <a:cubicBezTo>
                    <a:pt x="180" y="19"/>
                    <a:pt x="171" y="5"/>
                    <a:pt x="157" y="1"/>
                  </a:cubicBezTo>
                  <a:cubicBezTo>
                    <a:pt x="155" y="1"/>
                    <a:pt x="152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2112;p35">
              <a:extLst>
                <a:ext uri="{FF2B5EF4-FFF2-40B4-BE49-F238E27FC236}">
                  <a16:creationId xmlns:a16="http://schemas.microsoft.com/office/drawing/2014/main" id="{249A18DC-9493-FC27-D013-77099266E79D}"/>
                </a:ext>
              </a:extLst>
            </p:cNvPr>
            <p:cNvSpPr/>
            <p:nvPr/>
          </p:nvSpPr>
          <p:spPr>
            <a:xfrm>
              <a:off x="3106345" y="2867126"/>
              <a:ext cx="12681" cy="36220"/>
            </a:xfrm>
            <a:custGeom>
              <a:avLst/>
              <a:gdLst/>
              <a:ahLst/>
              <a:cxnLst/>
              <a:rect l="l" t="t" r="r" b="b"/>
              <a:pathLst>
                <a:path w="160" h="457" extrusionOk="0">
                  <a:moveTo>
                    <a:pt x="130" y="1"/>
                  </a:moveTo>
                  <a:cubicBezTo>
                    <a:pt x="118" y="1"/>
                    <a:pt x="107" y="9"/>
                    <a:pt x="103" y="20"/>
                  </a:cubicBezTo>
                  <a:lnTo>
                    <a:pt x="4" y="422"/>
                  </a:lnTo>
                  <a:cubicBezTo>
                    <a:pt x="0" y="437"/>
                    <a:pt x="9" y="452"/>
                    <a:pt x="24" y="455"/>
                  </a:cubicBezTo>
                  <a:cubicBezTo>
                    <a:pt x="26" y="457"/>
                    <a:pt x="27" y="457"/>
                    <a:pt x="30" y="457"/>
                  </a:cubicBezTo>
                  <a:cubicBezTo>
                    <a:pt x="42" y="457"/>
                    <a:pt x="53" y="448"/>
                    <a:pt x="56" y="434"/>
                  </a:cubicBezTo>
                  <a:lnTo>
                    <a:pt x="157" y="34"/>
                  </a:lnTo>
                  <a:cubicBezTo>
                    <a:pt x="160" y="19"/>
                    <a:pt x="152" y="5"/>
                    <a:pt x="137" y="2"/>
                  </a:cubicBezTo>
                  <a:cubicBezTo>
                    <a:pt x="135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rgbClr val="3A8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2113;p35">
              <a:extLst>
                <a:ext uri="{FF2B5EF4-FFF2-40B4-BE49-F238E27FC236}">
                  <a16:creationId xmlns:a16="http://schemas.microsoft.com/office/drawing/2014/main" id="{A47CD788-F6D6-3353-4DEB-A4EA9B1A2900}"/>
                </a:ext>
              </a:extLst>
            </p:cNvPr>
            <p:cNvSpPr/>
            <p:nvPr/>
          </p:nvSpPr>
          <p:spPr>
            <a:xfrm>
              <a:off x="3106345" y="2867126"/>
              <a:ext cx="12681" cy="36220"/>
            </a:xfrm>
            <a:custGeom>
              <a:avLst/>
              <a:gdLst/>
              <a:ahLst/>
              <a:cxnLst/>
              <a:rect l="l" t="t" r="r" b="b"/>
              <a:pathLst>
                <a:path w="160" h="457" extrusionOk="0">
                  <a:moveTo>
                    <a:pt x="130" y="1"/>
                  </a:moveTo>
                  <a:cubicBezTo>
                    <a:pt x="118" y="1"/>
                    <a:pt x="107" y="9"/>
                    <a:pt x="103" y="20"/>
                  </a:cubicBezTo>
                  <a:lnTo>
                    <a:pt x="4" y="422"/>
                  </a:lnTo>
                  <a:cubicBezTo>
                    <a:pt x="0" y="437"/>
                    <a:pt x="9" y="452"/>
                    <a:pt x="24" y="455"/>
                  </a:cubicBezTo>
                  <a:cubicBezTo>
                    <a:pt x="26" y="457"/>
                    <a:pt x="27" y="457"/>
                    <a:pt x="30" y="457"/>
                  </a:cubicBezTo>
                  <a:cubicBezTo>
                    <a:pt x="42" y="457"/>
                    <a:pt x="53" y="448"/>
                    <a:pt x="56" y="434"/>
                  </a:cubicBezTo>
                  <a:lnTo>
                    <a:pt x="157" y="34"/>
                  </a:lnTo>
                  <a:cubicBezTo>
                    <a:pt x="160" y="19"/>
                    <a:pt x="152" y="5"/>
                    <a:pt x="137" y="2"/>
                  </a:cubicBezTo>
                  <a:cubicBezTo>
                    <a:pt x="135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2114;p35">
              <a:extLst>
                <a:ext uri="{FF2B5EF4-FFF2-40B4-BE49-F238E27FC236}">
                  <a16:creationId xmlns:a16="http://schemas.microsoft.com/office/drawing/2014/main" id="{37B512C9-6541-B36E-805E-14ED196A8C5D}"/>
                </a:ext>
              </a:extLst>
            </p:cNvPr>
            <p:cNvSpPr/>
            <p:nvPr/>
          </p:nvSpPr>
          <p:spPr>
            <a:xfrm>
              <a:off x="2327677" y="2152174"/>
              <a:ext cx="700456" cy="690866"/>
            </a:xfrm>
            <a:custGeom>
              <a:avLst/>
              <a:gdLst/>
              <a:ahLst/>
              <a:cxnLst/>
              <a:rect l="l" t="t" r="r" b="b"/>
              <a:pathLst>
                <a:path w="8838" h="8717" extrusionOk="0">
                  <a:moveTo>
                    <a:pt x="1149" y="0"/>
                  </a:moveTo>
                  <a:cubicBezTo>
                    <a:pt x="1148" y="0"/>
                    <a:pt x="1" y="2487"/>
                    <a:pt x="1580" y="3121"/>
                  </a:cubicBezTo>
                  <a:cubicBezTo>
                    <a:pt x="3158" y="3755"/>
                    <a:pt x="5658" y="3886"/>
                    <a:pt x="5658" y="3886"/>
                  </a:cubicBezTo>
                  <a:cubicBezTo>
                    <a:pt x="5658" y="3886"/>
                    <a:pt x="6075" y="5799"/>
                    <a:pt x="7870" y="8717"/>
                  </a:cubicBezTo>
                  <a:cubicBezTo>
                    <a:pt x="7870" y="8717"/>
                    <a:pt x="8480" y="8681"/>
                    <a:pt x="8838" y="8430"/>
                  </a:cubicBezTo>
                  <a:cubicBezTo>
                    <a:pt x="8838" y="8430"/>
                    <a:pt x="7486" y="3682"/>
                    <a:pt x="7428" y="3085"/>
                  </a:cubicBezTo>
                  <a:cubicBezTo>
                    <a:pt x="7426" y="3085"/>
                    <a:pt x="4305" y="226"/>
                    <a:pt x="1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2115;p35">
              <a:extLst>
                <a:ext uri="{FF2B5EF4-FFF2-40B4-BE49-F238E27FC236}">
                  <a16:creationId xmlns:a16="http://schemas.microsoft.com/office/drawing/2014/main" id="{E0AD49D5-5E19-5CBC-7ACE-89E34683AC96}"/>
                </a:ext>
              </a:extLst>
            </p:cNvPr>
            <p:cNvSpPr/>
            <p:nvPr/>
          </p:nvSpPr>
          <p:spPr>
            <a:xfrm>
              <a:off x="2394963" y="2234202"/>
              <a:ext cx="600436" cy="603051"/>
            </a:xfrm>
            <a:custGeom>
              <a:avLst/>
              <a:gdLst/>
              <a:ahLst/>
              <a:cxnLst/>
              <a:rect l="l" t="t" r="r" b="b"/>
              <a:pathLst>
                <a:path w="7576" h="7609" extrusionOk="0">
                  <a:moveTo>
                    <a:pt x="22" y="1"/>
                  </a:moveTo>
                  <a:cubicBezTo>
                    <a:pt x="17" y="1"/>
                    <a:pt x="12" y="3"/>
                    <a:pt x="8" y="7"/>
                  </a:cubicBezTo>
                  <a:cubicBezTo>
                    <a:pt x="1" y="14"/>
                    <a:pt x="1" y="27"/>
                    <a:pt x="8" y="34"/>
                  </a:cubicBezTo>
                  <a:cubicBezTo>
                    <a:pt x="27" y="54"/>
                    <a:pt x="1956" y="1908"/>
                    <a:pt x="5491" y="2412"/>
                  </a:cubicBezTo>
                  <a:cubicBezTo>
                    <a:pt x="5573" y="2423"/>
                    <a:pt x="5639" y="2481"/>
                    <a:pt x="5660" y="2560"/>
                  </a:cubicBezTo>
                  <a:cubicBezTo>
                    <a:pt x="5818" y="3134"/>
                    <a:pt x="6647" y="6076"/>
                    <a:pt x="7537" y="7599"/>
                  </a:cubicBezTo>
                  <a:cubicBezTo>
                    <a:pt x="7540" y="7605"/>
                    <a:pt x="7548" y="7609"/>
                    <a:pt x="7554" y="7609"/>
                  </a:cubicBezTo>
                  <a:cubicBezTo>
                    <a:pt x="7557" y="7609"/>
                    <a:pt x="7560" y="7609"/>
                    <a:pt x="7563" y="7606"/>
                  </a:cubicBezTo>
                  <a:cubicBezTo>
                    <a:pt x="7573" y="7600"/>
                    <a:pt x="7575" y="7588"/>
                    <a:pt x="7570" y="7578"/>
                  </a:cubicBezTo>
                  <a:cubicBezTo>
                    <a:pt x="6685" y="6061"/>
                    <a:pt x="5855" y="3123"/>
                    <a:pt x="5698" y="2549"/>
                  </a:cubicBezTo>
                  <a:cubicBezTo>
                    <a:pt x="5672" y="2455"/>
                    <a:pt x="5593" y="2387"/>
                    <a:pt x="5496" y="2372"/>
                  </a:cubicBezTo>
                  <a:cubicBezTo>
                    <a:pt x="1976" y="1870"/>
                    <a:pt x="55" y="25"/>
                    <a:pt x="37" y="7"/>
                  </a:cubicBezTo>
                  <a:cubicBezTo>
                    <a:pt x="32" y="3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2116;p35">
              <a:extLst>
                <a:ext uri="{FF2B5EF4-FFF2-40B4-BE49-F238E27FC236}">
                  <a16:creationId xmlns:a16="http://schemas.microsoft.com/office/drawing/2014/main" id="{29E4C50B-50AF-8EEA-4AC0-6AD200C501F4}"/>
                </a:ext>
              </a:extLst>
            </p:cNvPr>
            <p:cNvSpPr/>
            <p:nvPr/>
          </p:nvSpPr>
          <p:spPr>
            <a:xfrm>
              <a:off x="2418581" y="1756379"/>
              <a:ext cx="479731" cy="468793"/>
            </a:xfrm>
            <a:custGeom>
              <a:avLst/>
              <a:gdLst/>
              <a:ahLst/>
              <a:cxnLst/>
              <a:rect l="l" t="t" r="r" b="b"/>
              <a:pathLst>
                <a:path w="6053" h="5915" extrusionOk="0">
                  <a:moveTo>
                    <a:pt x="2015" y="0"/>
                  </a:moveTo>
                  <a:cubicBezTo>
                    <a:pt x="1879" y="0"/>
                    <a:pt x="1758" y="18"/>
                    <a:pt x="1663" y="61"/>
                  </a:cubicBezTo>
                  <a:cubicBezTo>
                    <a:pt x="1125" y="307"/>
                    <a:pt x="252" y="1186"/>
                    <a:pt x="222" y="1293"/>
                  </a:cubicBezTo>
                  <a:cubicBezTo>
                    <a:pt x="191" y="1401"/>
                    <a:pt x="312" y="2035"/>
                    <a:pt x="940" y="2452"/>
                  </a:cubicBezTo>
                  <a:lnTo>
                    <a:pt x="874" y="3224"/>
                  </a:lnTo>
                  <a:lnTo>
                    <a:pt x="1" y="4994"/>
                  </a:lnTo>
                  <a:cubicBezTo>
                    <a:pt x="1" y="4994"/>
                    <a:pt x="1256" y="5101"/>
                    <a:pt x="2105" y="5484"/>
                  </a:cubicBezTo>
                  <a:cubicBezTo>
                    <a:pt x="2954" y="5867"/>
                    <a:pt x="3026" y="5915"/>
                    <a:pt x="3026" y="5915"/>
                  </a:cubicBezTo>
                  <a:cubicBezTo>
                    <a:pt x="3026" y="5915"/>
                    <a:pt x="3696" y="3977"/>
                    <a:pt x="4007" y="3547"/>
                  </a:cubicBezTo>
                  <a:lnTo>
                    <a:pt x="4837" y="4493"/>
                  </a:lnTo>
                  <a:cubicBezTo>
                    <a:pt x="4837" y="4493"/>
                    <a:pt x="5742" y="3931"/>
                    <a:pt x="6053" y="3500"/>
                  </a:cubicBezTo>
                  <a:cubicBezTo>
                    <a:pt x="6053" y="3500"/>
                    <a:pt x="5418" y="2519"/>
                    <a:pt x="5049" y="2209"/>
                  </a:cubicBezTo>
                  <a:cubicBezTo>
                    <a:pt x="4677" y="1897"/>
                    <a:pt x="4390" y="1586"/>
                    <a:pt x="4390" y="1586"/>
                  </a:cubicBezTo>
                  <a:cubicBezTo>
                    <a:pt x="3373" y="1167"/>
                    <a:pt x="3601" y="391"/>
                    <a:pt x="3601" y="391"/>
                  </a:cubicBezTo>
                  <a:cubicBezTo>
                    <a:pt x="3601" y="391"/>
                    <a:pt x="2651" y="0"/>
                    <a:pt x="2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2117;p35">
              <a:extLst>
                <a:ext uri="{FF2B5EF4-FFF2-40B4-BE49-F238E27FC236}">
                  <a16:creationId xmlns:a16="http://schemas.microsoft.com/office/drawing/2014/main" id="{E445CEE9-FA4B-48C6-49A8-183C72EF1B7B}"/>
                </a:ext>
              </a:extLst>
            </p:cNvPr>
            <p:cNvSpPr/>
            <p:nvPr/>
          </p:nvSpPr>
          <p:spPr>
            <a:xfrm>
              <a:off x="2432292" y="1858221"/>
              <a:ext cx="138062" cy="105964"/>
            </a:xfrm>
            <a:custGeom>
              <a:avLst/>
              <a:gdLst/>
              <a:ahLst/>
              <a:cxnLst/>
              <a:rect l="l" t="t" r="r" b="b"/>
              <a:pathLst>
                <a:path w="1742" h="1337" extrusionOk="0">
                  <a:moveTo>
                    <a:pt x="101" y="0"/>
                  </a:moveTo>
                  <a:cubicBezTo>
                    <a:pt x="68" y="0"/>
                    <a:pt x="51" y="8"/>
                    <a:pt x="51" y="8"/>
                  </a:cubicBezTo>
                  <a:cubicBezTo>
                    <a:pt x="51" y="8"/>
                    <a:pt x="0" y="608"/>
                    <a:pt x="768" y="1167"/>
                  </a:cubicBezTo>
                  <a:cubicBezTo>
                    <a:pt x="768" y="1167"/>
                    <a:pt x="1273" y="1337"/>
                    <a:pt x="1548" y="1337"/>
                  </a:cubicBezTo>
                  <a:cubicBezTo>
                    <a:pt x="1666" y="1337"/>
                    <a:pt x="1741" y="1306"/>
                    <a:pt x="1717" y="1218"/>
                  </a:cubicBezTo>
                  <a:cubicBezTo>
                    <a:pt x="1639" y="924"/>
                    <a:pt x="642" y="349"/>
                    <a:pt x="409" y="149"/>
                  </a:cubicBezTo>
                  <a:cubicBezTo>
                    <a:pt x="261" y="23"/>
                    <a:pt x="157" y="0"/>
                    <a:pt x="101" y="0"/>
                  </a:cubicBezTo>
                  <a:close/>
                </a:path>
              </a:pathLst>
            </a:custGeom>
            <a:solidFill>
              <a:srgbClr val="767676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2118;p35">
              <a:extLst>
                <a:ext uri="{FF2B5EF4-FFF2-40B4-BE49-F238E27FC236}">
                  <a16:creationId xmlns:a16="http://schemas.microsoft.com/office/drawing/2014/main" id="{A76E1F1A-39D5-D7A4-C65B-677B37FBEE47}"/>
                </a:ext>
              </a:extLst>
            </p:cNvPr>
            <p:cNvSpPr/>
            <p:nvPr/>
          </p:nvSpPr>
          <p:spPr>
            <a:xfrm>
              <a:off x="2536352" y="1969414"/>
              <a:ext cx="183158" cy="197741"/>
            </a:xfrm>
            <a:custGeom>
              <a:avLst/>
              <a:gdLst/>
              <a:ahLst/>
              <a:cxnLst/>
              <a:rect l="l" t="t" r="r" b="b"/>
              <a:pathLst>
                <a:path w="2311" h="2495" extrusionOk="0">
                  <a:moveTo>
                    <a:pt x="1128" y="0"/>
                  </a:moveTo>
                  <a:cubicBezTo>
                    <a:pt x="954" y="0"/>
                    <a:pt x="748" y="7"/>
                    <a:pt x="748" y="7"/>
                  </a:cubicBezTo>
                  <a:cubicBezTo>
                    <a:pt x="748" y="7"/>
                    <a:pt x="782" y="554"/>
                    <a:pt x="905" y="1058"/>
                  </a:cubicBezTo>
                  <a:lnTo>
                    <a:pt x="0" y="1512"/>
                  </a:lnTo>
                  <a:lnTo>
                    <a:pt x="133" y="2015"/>
                  </a:lnTo>
                  <a:cubicBezTo>
                    <a:pt x="382" y="1937"/>
                    <a:pt x="1075" y="1562"/>
                    <a:pt x="1075" y="1562"/>
                  </a:cubicBezTo>
                  <a:cubicBezTo>
                    <a:pt x="1131" y="2024"/>
                    <a:pt x="1346" y="2494"/>
                    <a:pt x="1346" y="2494"/>
                  </a:cubicBezTo>
                  <a:lnTo>
                    <a:pt x="1845" y="2389"/>
                  </a:lnTo>
                  <a:lnTo>
                    <a:pt x="1891" y="2266"/>
                  </a:lnTo>
                  <a:cubicBezTo>
                    <a:pt x="1719" y="2007"/>
                    <a:pt x="1540" y="1458"/>
                    <a:pt x="1540" y="1458"/>
                  </a:cubicBezTo>
                  <a:cubicBezTo>
                    <a:pt x="1816" y="1291"/>
                    <a:pt x="2311" y="924"/>
                    <a:pt x="2311" y="924"/>
                  </a:cubicBezTo>
                  <a:lnTo>
                    <a:pt x="2024" y="534"/>
                  </a:lnTo>
                  <a:lnTo>
                    <a:pt x="1425" y="924"/>
                  </a:lnTo>
                  <a:cubicBezTo>
                    <a:pt x="1313" y="724"/>
                    <a:pt x="1337" y="7"/>
                    <a:pt x="1337" y="7"/>
                  </a:cubicBezTo>
                  <a:cubicBezTo>
                    <a:pt x="1295" y="2"/>
                    <a:pt x="1216" y="0"/>
                    <a:pt x="1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2119;p35">
              <a:extLst>
                <a:ext uri="{FF2B5EF4-FFF2-40B4-BE49-F238E27FC236}">
                  <a16:creationId xmlns:a16="http://schemas.microsoft.com/office/drawing/2014/main" id="{EF81D8E7-F861-0E1E-A48D-0E7B7F6F1B8B}"/>
                </a:ext>
              </a:extLst>
            </p:cNvPr>
            <p:cNvSpPr/>
            <p:nvPr/>
          </p:nvSpPr>
          <p:spPr>
            <a:xfrm>
              <a:off x="2564883" y="1908547"/>
              <a:ext cx="7688" cy="49693"/>
            </a:xfrm>
            <a:custGeom>
              <a:avLst/>
              <a:gdLst/>
              <a:ahLst/>
              <a:cxnLst/>
              <a:rect l="l" t="t" r="r" b="b"/>
              <a:pathLst>
                <a:path w="97" h="627" extrusionOk="0">
                  <a:moveTo>
                    <a:pt x="97" y="0"/>
                  </a:moveTo>
                  <a:lnTo>
                    <a:pt x="0" y="495"/>
                  </a:lnTo>
                  <a:cubicBezTo>
                    <a:pt x="0" y="495"/>
                    <a:pt x="50" y="534"/>
                    <a:pt x="48" y="627"/>
                  </a:cubicBezTo>
                  <a:lnTo>
                    <a:pt x="97" y="0"/>
                  </a:ln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120;p35">
              <a:extLst>
                <a:ext uri="{FF2B5EF4-FFF2-40B4-BE49-F238E27FC236}">
                  <a16:creationId xmlns:a16="http://schemas.microsoft.com/office/drawing/2014/main" id="{FFA5B91F-173E-C103-1415-F47A443B1318}"/>
                </a:ext>
              </a:extLst>
            </p:cNvPr>
            <p:cNvSpPr/>
            <p:nvPr/>
          </p:nvSpPr>
          <p:spPr>
            <a:xfrm>
              <a:off x="2736151" y="2009675"/>
              <a:ext cx="9986" cy="35585"/>
            </a:xfrm>
            <a:custGeom>
              <a:avLst/>
              <a:gdLst/>
              <a:ahLst/>
              <a:cxnLst/>
              <a:rect l="l" t="t" r="r" b="b"/>
              <a:pathLst>
                <a:path w="126" h="449" extrusionOk="0">
                  <a:moveTo>
                    <a:pt x="125" y="0"/>
                  </a:moveTo>
                  <a:lnTo>
                    <a:pt x="0" y="350"/>
                  </a:lnTo>
                  <a:lnTo>
                    <a:pt x="86" y="448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767676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121;p35">
              <a:extLst>
                <a:ext uri="{FF2B5EF4-FFF2-40B4-BE49-F238E27FC236}">
                  <a16:creationId xmlns:a16="http://schemas.microsoft.com/office/drawing/2014/main" id="{BF6DBB52-B2DC-8973-D467-9D6655F69412}"/>
                </a:ext>
              </a:extLst>
            </p:cNvPr>
            <p:cNvSpPr/>
            <p:nvPr/>
          </p:nvSpPr>
          <p:spPr>
            <a:xfrm>
              <a:off x="2672669" y="1778333"/>
              <a:ext cx="106756" cy="117456"/>
            </a:xfrm>
            <a:custGeom>
              <a:avLst/>
              <a:gdLst/>
              <a:ahLst/>
              <a:cxnLst/>
              <a:rect l="l" t="t" r="r" b="b"/>
              <a:pathLst>
                <a:path w="1347" h="1482" extrusionOk="0">
                  <a:moveTo>
                    <a:pt x="147" y="0"/>
                  </a:moveTo>
                  <a:cubicBezTo>
                    <a:pt x="138" y="0"/>
                    <a:pt x="129" y="6"/>
                    <a:pt x="126" y="17"/>
                  </a:cubicBezTo>
                  <a:cubicBezTo>
                    <a:pt x="125" y="25"/>
                    <a:pt x="0" y="797"/>
                    <a:pt x="579" y="1214"/>
                  </a:cubicBezTo>
                  <a:cubicBezTo>
                    <a:pt x="897" y="1444"/>
                    <a:pt x="1127" y="1482"/>
                    <a:pt x="1242" y="1482"/>
                  </a:cubicBezTo>
                  <a:cubicBezTo>
                    <a:pt x="1296" y="1482"/>
                    <a:pt x="1326" y="1474"/>
                    <a:pt x="1329" y="1473"/>
                  </a:cubicBezTo>
                  <a:cubicBezTo>
                    <a:pt x="1342" y="1468"/>
                    <a:pt x="1347" y="1457"/>
                    <a:pt x="1344" y="1447"/>
                  </a:cubicBezTo>
                  <a:cubicBezTo>
                    <a:pt x="1341" y="1438"/>
                    <a:pt x="1331" y="1432"/>
                    <a:pt x="1322" y="1432"/>
                  </a:cubicBezTo>
                  <a:cubicBezTo>
                    <a:pt x="1321" y="1432"/>
                    <a:pt x="1319" y="1432"/>
                    <a:pt x="1318" y="1433"/>
                  </a:cubicBezTo>
                  <a:cubicBezTo>
                    <a:pt x="1317" y="1433"/>
                    <a:pt x="1292" y="1440"/>
                    <a:pt x="1245" y="1440"/>
                  </a:cubicBezTo>
                  <a:cubicBezTo>
                    <a:pt x="1137" y="1440"/>
                    <a:pt x="913" y="1405"/>
                    <a:pt x="602" y="1181"/>
                  </a:cubicBezTo>
                  <a:cubicBezTo>
                    <a:pt x="43" y="778"/>
                    <a:pt x="165" y="31"/>
                    <a:pt x="166" y="24"/>
                  </a:cubicBezTo>
                  <a:cubicBezTo>
                    <a:pt x="167" y="13"/>
                    <a:pt x="161" y="1"/>
                    <a:pt x="150" y="0"/>
                  </a:cubicBezTo>
                  <a:cubicBezTo>
                    <a:pt x="149" y="0"/>
                    <a:pt x="148" y="0"/>
                    <a:pt x="147" y="0"/>
                  </a:cubicBezTo>
                  <a:close/>
                </a:path>
              </a:pathLst>
            </a:custGeom>
            <a:solidFill>
              <a:srgbClr val="767676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122;p35">
              <a:extLst>
                <a:ext uri="{FF2B5EF4-FFF2-40B4-BE49-F238E27FC236}">
                  <a16:creationId xmlns:a16="http://schemas.microsoft.com/office/drawing/2014/main" id="{841FFAA2-2AE5-DBE5-12AE-1E5CF685E537}"/>
                </a:ext>
              </a:extLst>
            </p:cNvPr>
            <p:cNvSpPr/>
            <p:nvPr/>
          </p:nvSpPr>
          <p:spPr>
            <a:xfrm>
              <a:off x="2787904" y="2016729"/>
              <a:ext cx="102001" cy="83456"/>
            </a:xfrm>
            <a:custGeom>
              <a:avLst/>
              <a:gdLst/>
              <a:ahLst/>
              <a:cxnLst/>
              <a:rect l="l" t="t" r="r" b="b"/>
              <a:pathLst>
                <a:path w="1287" h="1053" extrusionOk="0">
                  <a:moveTo>
                    <a:pt x="1264" y="1"/>
                  </a:moveTo>
                  <a:cubicBezTo>
                    <a:pt x="1257" y="1"/>
                    <a:pt x="1251" y="4"/>
                    <a:pt x="1247" y="10"/>
                  </a:cubicBezTo>
                  <a:cubicBezTo>
                    <a:pt x="925" y="484"/>
                    <a:pt x="22" y="1008"/>
                    <a:pt x="12" y="1013"/>
                  </a:cubicBezTo>
                  <a:cubicBezTo>
                    <a:pt x="2" y="1019"/>
                    <a:pt x="0" y="1032"/>
                    <a:pt x="5" y="1042"/>
                  </a:cubicBezTo>
                  <a:cubicBezTo>
                    <a:pt x="9" y="1048"/>
                    <a:pt x="16" y="1052"/>
                    <a:pt x="23" y="1052"/>
                  </a:cubicBezTo>
                  <a:cubicBezTo>
                    <a:pt x="27" y="1052"/>
                    <a:pt x="31" y="1050"/>
                    <a:pt x="33" y="1049"/>
                  </a:cubicBezTo>
                  <a:cubicBezTo>
                    <a:pt x="42" y="1044"/>
                    <a:pt x="953" y="515"/>
                    <a:pt x="1280" y="32"/>
                  </a:cubicBezTo>
                  <a:cubicBezTo>
                    <a:pt x="1286" y="24"/>
                    <a:pt x="1284" y="11"/>
                    <a:pt x="1275" y="4"/>
                  </a:cubicBezTo>
                  <a:cubicBezTo>
                    <a:pt x="1271" y="2"/>
                    <a:pt x="1267" y="1"/>
                    <a:pt x="1264" y="1"/>
                  </a:cubicBezTo>
                  <a:close/>
                </a:path>
              </a:pathLst>
            </a:custGeom>
            <a:solidFill>
              <a:srgbClr val="767676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123;p35">
              <a:extLst>
                <a:ext uri="{FF2B5EF4-FFF2-40B4-BE49-F238E27FC236}">
                  <a16:creationId xmlns:a16="http://schemas.microsoft.com/office/drawing/2014/main" id="{E873536F-DB62-F573-09BD-5DF26698A248}"/>
                </a:ext>
              </a:extLst>
            </p:cNvPr>
            <p:cNvSpPr/>
            <p:nvPr/>
          </p:nvSpPr>
          <p:spPr>
            <a:xfrm>
              <a:off x="2442040" y="1847046"/>
              <a:ext cx="128552" cy="91540"/>
            </a:xfrm>
            <a:custGeom>
              <a:avLst/>
              <a:gdLst/>
              <a:ahLst/>
              <a:cxnLst/>
              <a:rect l="l" t="t" r="r" b="b"/>
              <a:pathLst>
                <a:path w="1622" h="1155" extrusionOk="0">
                  <a:moveTo>
                    <a:pt x="21" y="0"/>
                  </a:moveTo>
                  <a:cubicBezTo>
                    <a:pt x="12" y="0"/>
                    <a:pt x="4" y="7"/>
                    <a:pt x="1" y="17"/>
                  </a:cubicBezTo>
                  <a:cubicBezTo>
                    <a:pt x="0" y="27"/>
                    <a:pt x="6" y="38"/>
                    <a:pt x="18" y="40"/>
                  </a:cubicBezTo>
                  <a:cubicBezTo>
                    <a:pt x="20" y="40"/>
                    <a:pt x="230" y="79"/>
                    <a:pt x="420" y="214"/>
                  </a:cubicBezTo>
                  <a:cubicBezTo>
                    <a:pt x="456" y="239"/>
                    <a:pt x="504" y="272"/>
                    <a:pt x="563" y="311"/>
                  </a:cubicBezTo>
                  <a:cubicBezTo>
                    <a:pt x="823" y="485"/>
                    <a:pt x="1307" y="810"/>
                    <a:pt x="1583" y="1148"/>
                  </a:cubicBezTo>
                  <a:cubicBezTo>
                    <a:pt x="1587" y="1153"/>
                    <a:pt x="1592" y="1155"/>
                    <a:pt x="1598" y="1155"/>
                  </a:cubicBezTo>
                  <a:cubicBezTo>
                    <a:pt x="1603" y="1155"/>
                    <a:pt x="1608" y="1154"/>
                    <a:pt x="1612" y="1150"/>
                  </a:cubicBezTo>
                  <a:cubicBezTo>
                    <a:pt x="1621" y="1144"/>
                    <a:pt x="1622" y="1131"/>
                    <a:pt x="1614" y="1122"/>
                  </a:cubicBezTo>
                  <a:cubicBezTo>
                    <a:pt x="1334" y="779"/>
                    <a:pt x="846" y="453"/>
                    <a:pt x="584" y="278"/>
                  </a:cubicBezTo>
                  <a:cubicBezTo>
                    <a:pt x="526" y="239"/>
                    <a:pt x="477" y="206"/>
                    <a:pt x="442" y="182"/>
                  </a:cubicBezTo>
                  <a:cubicBezTo>
                    <a:pt x="246" y="42"/>
                    <a:pt x="33" y="2"/>
                    <a:pt x="25" y="1"/>
                  </a:cubicBezTo>
                  <a:cubicBezTo>
                    <a:pt x="24" y="1"/>
                    <a:pt x="22" y="0"/>
                    <a:pt x="21" y="0"/>
                  </a:cubicBezTo>
                  <a:close/>
                </a:path>
              </a:pathLst>
            </a:custGeom>
            <a:solidFill>
              <a:srgbClr val="767676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124;p35">
              <a:extLst>
                <a:ext uri="{FF2B5EF4-FFF2-40B4-BE49-F238E27FC236}">
                  <a16:creationId xmlns:a16="http://schemas.microsoft.com/office/drawing/2014/main" id="{CF2060A8-33EB-D73B-0169-98BBBB5D9AF7}"/>
                </a:ext>
              </a:extLst>
            </p:cNvPr>
            <p:cNvSpPr/>
            <p:nvPr/>
          </p:nvSpPr>
          <p:spPr>
            <a:xfrm>
              <a:off x="2368413" y="1870030"/>
              <a:ext cx="183238" cy="488924"/>
            </a:xfrm>
            <a:custGeom>
              <a:avLst/>
              <a:gdLst/>
              <a:ahLst/>
              <a:cxnLst/>
              <a:rect l="l" t="t" r="r" b="b"/>
              <a:pathLst>
                <a:path w="2312" h="6169" extrusionOk="0">
                  <a:moveTo>
                    <a:pt x="1215" y="0"/>
                  </a:moveTo>
                  <a:lnTo>
                    <a:pt x="168" y="1253"/>
                  </a:lnTo>
                  <a:lnTo>
                    <a:pt x="96" y="4888"/>
                  </a:lnTo>
                  <a:lnTo>
                    <a:pt x="0" y="5283"/>
                  </a:lnTo>
                  <a:lnTo>
                    <a:pt x="322" y="5594"/>
                  </a:lnTo>
                  <a:lnTo>
                    <a:pt x="322" y="6108"/>
                  </a:lnTo>
                  <a:lnTo>
                    <a:pt x="1507" y="6168"/>
                  </a:lnTo>
                  <a:cubicBezTo>
                    <a:pt x="1507" y="6168"/>
                    <a:pt x="1638" y="5247"/>
                    <a:pt x="1602" y="5223"/>
                  </a:cubicBezTo>
                  <a:cubicBezTo>
                    <a:pt x="1568" y="5198"/>
                    <a:pt x="855" y="4685"/>
                    <a:pt x="855" y="4685"/>
                  </a:cubicBezTo>
                  <a:lnTo>
                    <a:pt x="1160" y="1872"/>
                  </a:lnTo>
                  <a:lnTo>
                    <a:pt x="2312" y="801"/>
                  </a:lnTo>
                  <a:cubicBezTo>
                    <a:pt x="2312" y="801"/>
                    <a:pt x="1780" y="342"/>
                    <a:pt x="1215" y="0"/>
                  </a:cubicBez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125;p35">
              <a:extLst>
                <a:ext uri="{FF2B5EF4-FFF2-40B4-BE49-F238E27FC236}">
                  <a16:creationId xmlns:a16="http://schemas.microsoft.com/office/drawing/2014/main" id="{5A80A546-DF6B-6AC9-37CF-A6EC8D93A7CE}"/>
                </a:ext>
              </a:extLst>
            </p:cNvPr>
            <p:cNvSpPr/>
            <p:nvPr/>
          </p:nvSpPr>
          <p:spPr>
            <a:xfrm>
              <a:off x="2418184" y="2353321"/>
              <a:ext cx="34634" cy="14662"/>
            </a:xfrm>
            <a:custGeom>
              <a:avLst/>
              <a:gdLst/>
              <a:ahLst/>
              <a:cxnLst/>
              <a:rect l="l" t="t" r="r" b="b"/>
              <a:pathLst>
                <a:path w="437" h="185" extrusionOk="0">
                  <a:moveTo>
                    <a:pt x="0" y="1"/>
                  </a:moveTo>
                  <a:lnTo>
                    <a:pt x="170" y="185"/>
                  </a:lnTo>
                  <a:lnTo>
                    <a:pt x="436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126;p35">
              <a:extLst>
                <a:ext uri="{FF2B5EF4-FFF2-40B4-BE49-F238E27FC236}">
                  <a16:creationId xmlns:a16="http://schemas.microsoft.com/office/drawing/2014/main" id="{2B2492B7-552B-AFAF-DE33-89D7A993AA73}"/>
                </a:ext>
              </a:extLst>
            </p:cNvPr>
            <p:cNvSpPr/>
            <p:nvPr/>
          </p:nvSpPr>
          <p:spPr>
            <a:xfrm>
              <a:off x="2410972" y="2320827"/>
              <a:ext cx="7212" cy="36378"/>
            </a:xfrm>
            <a:custGeom>
              <a:avLst/>
              <a:gdLst/>
              <a:ahLst/>
              <a:cxnLst/>
              <a:rect l="l" t="t" r="r" b="b"/>
              <a:pathLst>
                <a:path w="91" h="459" extrusionOk="0">
                  <a:moveTo>
                    <a:pt x="63" y="0"/>
                  </a:moveTo>
                  <a:cubicBezTo>
                    <a:pt x="48" y="0"/>
                    <a:pt x="36" y="10"/>
                    <a:pt x="35" y="25"/>
                  </a:cubicBezTo>
                  <a:lnTo>
                    <a:pt x="2" y="429"/>
                  </a:lnTo>
                  <a:cubicBezTo>
                    <a:pt x="0" y="444"/>
                    <a:pt x="11" y="457"/>
                    <a:pt x="26" y="459"/>
                  </a:cubicBezTo>
                  <a:lnTo>
                    <a:pt x="29" y="459"/>
                  </a:lnTo>
                  <a:cubicBezTo>
                    <a:pt x="43" y="459"/>
                    <a:pt x="55" y="448"/>
                    <a:pt x="56" y="434"/>
                  </a:cubicBezTo>
                  <a:lnTo>
                    <a:pt x="89" y="30"/>
                  </a:lnTo>
                  <a:cubicBezTo>
                    <a:pt x="90" y="15"/>
                    <a:pt x="80" y="1"/>
                    <a:pt x="65" y="0"/>
                  </a:cubicBezTo>
                  <a:cubicBezTo>
                    <a:pt x="64" y="0"/>
                    <a:pt x="63" y="0"/>
                    <a:pt x="63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127;p35">
              <a:extLst>
                <a:ext uri="{FF2B5EF4-FFF2-40B4-BE49-F238E27FC236}">
                  <a16:creationId xmlns:a16="http://schemas.microsoft.com/office/drawing/2014/main" id="{03107F41-7ABF-D507-6E96-F638315061E2}"/>
                </a:ext>
              </a:extLst>
            </p:cNvPr>
            <p:cNvSpPr/>
            <p:nvPr/>
          </p:nvSpPr>
          <p:spPr>
            <a:xfrm>
              <a:off x="2434669" y="2319004"/>
              <a:ext cx="8005" cy="39390"/>
            </a:xfrm>
            <a:custGeom>
              <a:avLst/>
              <a:gdLst/>
              <a:ahLst/>
              <a:cxnLst/>
              <a:rect l="l" t="t" r="r" b="b"/>
              <a:pathLst>
                <a:path w="101" h="497" extrusionOk="0">
                  <a:moveTo>
                    <a:pt x="71" y="1"/>
                  </a:moveTo>
                  <a:cubicBezTo>
                    <a:pt x="59" y="1"/>
                    <a:pt x="47" y="10"/>
                    <a:pt x="46" y="24"/>
                  </a:cubicBezTo>
                  <a:lnTo>
                    <a:pt x="1" y="467"/>
                  </a:lnTo>
                  <a:cubicBezTo>
                    <a:pt x="0" y="482"/>
                    <a:pt x="10" y="495"/>
                    <a:pt x="26" y="497"/>
                  </a:cubicBezTo>
                  <a:lnTo>
                    <a:pt x="28" y="497"/>
                  </a:lnTo>
                  <a:cubicBezTo>
                    <a:pt x="42" y="497"/>
                    <a:pt x="53" y="487"/>
                    <a:pt x="54" y="472"/>
                  </a:cubicBezTo>
                  <a:lnTo>
                    <a:pt x="99" y="29"/>
                  </a:lnTo>
                  <a:cubicBezTo>
                    <a:pt x="100" y="16"/>
                    <a:pt x="90" y="2"/>
                    <a:pt x="75" y="1"/>
                  </a:cubicBezTo>
                  <a:cubicBezTo>
                    <a:pt x="74" y="1"/>
                    <a:pt x="73" y="1"/>
                    <a:pt x="71" y="1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128;p35">
              <a:extLst>
                <a:ext uri="{FF2B5EF4-FFF2-40B4-BE49-F238E27FC236}">
                  <a16:creationId xmlns:a16="http://schemas.microsoft.com/office/drawing/2014/main" id="{71D7C6F2-8458-FB0C-5DAF-67C123EBD5B6}"/>
                </a:ext>
              </a:extLst>
            </p:cNvPr>
            <p:cNvSpPr/>
            <p:nvPr/>
          </p:nvSpPr>
          <p:spPr>
            <a:xfrm>
              <a:off x="2457732" y="2318846"/>
              <a:ext cx="9194" cy="40658"/>
            </a:xfrm>
            <a:custGeom>
              <a:avLst/>
              <a:gdLst/>
              <a:ahLst/>
              <a:cxnLst/>
              <a:rect l="l" t="t" r="r" b="b"/>
              <a:pathLst>
                <a:path w="116" h="513" extrusionOk="0">
                  <a:moveTo>
                    <a:pt x="86" y="0"/>
                  </a:moveTo>
                  <a:cubicBezTo>
                    <a:pt x="72" y="0"/>
                    <a:pt x="60" y="10"/>
                    <a:pt x="59" y="24"/>
                  </a:cubicBezTo>
                  <a:cubicBezTo>
                    <a:pt x="38" y="198"/>
                    <a:pt x="4" y="460"/>
                    <a:pt x="2" y="480"/>
                  </a:cubicBezTo>
                  <a:lnTo>
                    <a:pt x="2" y="485"/>
                  </a:lnTo>
                  <a:cubicBezTo>
                    <a:pt x="1" y="499"/>
                    <a:pt x="12" y="511"/>
                    <a:pt x="27" y="512"/>
                  </a:cubicBezTo>
                  <a:lnTo>
                    <a:pt x="32" y="512"/>
                  </a:lnTo>
                  <a:cubicBezTo>
                    <a:pt x="54" y="512"/>
                    <a:pt x="55" y="497"/>
                    <a:pt x="85" y="261"/>
                  </a:cubicBezTo>
                  <a:lnTo>
                    <a:pt x="113" y="31"/>
                  </a:lnTo>
                  <a:cubicBezTo>
                    <a:pt x="115" y="16"/>
                    <a:pt x="105" y="3"/>
                    <a:pt x="90" y="1"/>
                  </a:cubicBezTo>
                  <a:cubicBezTo>
                    <a:pt x="88" y="1"/>
                    <a:pt x="87" y="0"/>
                    <a:pt x="86" y="0"/>
                  </a:cubicBezTo>
                  <a:close/>
                </a:path>
              </a:pathLst>
            </a:custGeom>
            <a:solidFill>
              <a:srgbClr val="D89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129;p35">
              <a:extLst>
                <a:ext uri="{FF2B5EF4-FFF2-40B4-BE49-F238E27FC236}">
                  <a16:creationId xmlns:a16="http://schemas.microsoft.com/office/drawing/2014/main" id="{1AE52785-309C-A756-5EC0-7DAA367BF5C1}"/>
                </a:ext>
              </a:extLst>
            </p:cNvPr>
            <p:cNvSpPr/>
            <p:nvPr/>
          </p:nvSpPr>
          <p:spPr>
            <a:xfrm>
              <a:off x="2820081" y="2033689"/>
              <a:ext cx="501843" cy="210501"/>
            </a:xfrm>
            <a:custGeom>
              <a:avLst/>
              <a:gdLst/>
              <a:ahLst/>
              <a:cxnLst/>
              <a:rect l="l" t="t" r="r" b="b"/>
              <a:pathLst>
                <a:path w="6332" h="2656" extrusionOk="0">
                  <a:moveTo>
                    <a:pt x="987" y="0"/>
                  </a:moveTo>
                  <a:lnTo>
                    <a:pt x="0" y="840"/>
                  </a:lnTo>
                  <a:lnTo>
                    <a:pt x="1401" y="1624"/>
                  </a:lnTo>
                  <a:lnTo>
                    <a:pt x="4677" y="1617"/>
                  </a:lnTo>
                  <a:lnTo>
                    <a:pt x="4929" y="2120"/>
                  </a:lnTo>
                  <a:lnTo>
                    <a:pt x="5295" y="2176"/>
                  </a:lnTo>
                  <a:lnTo>
                    <a:pt x="5256" y="1715"/>
                  </a:lnTo>
                  <a:lnTo>
                    <a:pt x="5763" y="2077"/>
                  </a:lnTo>
                  <a:lnTo>
                    <a:pt x="6086" y="2655"/>
                  </a:lnTo>
                  <a:lnTo>
                    <a:pt x="6332" y="2655"/>
                  </a:lnTo>
                  <a:lnTo>
                    <a:pt x="6052" y="1651"/>
                  </a:lnTo>
                  <a:lnTo>
                    <a:pt x="4845" y="877"/>
                  </a:lnTo>
                  <a:cubicBezTo>
                    <a:pt x="3442" y="503"/>
                    <a:pt x="1290" y="503"/>
                    <a:pt x="1290" y="503"/>
                  </a:cubicBezTo>
                  <a:lnTo>
                    <a:pt x="987" y="0"/>
                  </a:lnTo>
                  <a:close/>
                </a:path>
              </a:pathLst>
            </a:custGeom>
            <a:solidFill>
              <a:srgbClr val="FAC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130;p35">
              <a:extLst>
                <a:ext uri="{FF2B5EF4-FFF2-40B4-BE49-F238E27FC236}">
                  <a16:creationId xmlns:a16="http://schemas.microsoft.com/office/drawing/2014/main" id="{D7067F70-BE34-47C3-AC60-45453E8FCC63}"/>
                </a:ext>
              </a:extLst>
            </p:cNvPr>
            <p:cNvSpPr/>
            <p:nvPr/>
          </p:nvSpPr>
          <p:spPr>
            <a:xfrm>
              <a:off x="3143198" y="2092179"/>
              <a:ext cx="45809" cy="69824"/>
            </a:xfrm>
            <a:custGeom>
              <a:avLst/>
              <a:gdLst/>
              <a:ahLst/>
              <a:cxnLst/>
              <a:rect l="l" t="t" r="r" b="b"/>
              <a:pathLst>
                <a:path w="578" h="881" extrusionOk="0">
                  <a:moveTo>
                    <a:pt x="236" y="1"/>
                  </a:moveTo>
                  <a:cubicBezTo>
                    <a:pt x="236" y="1"/>
                    <a:pt x="1" y="373"/>
                    <a:pt x="127" y="881"/>
                  </a:cubicBezTo>
                  <a:lnTo>
                    <a:pt x="461" y="880"/>
                  </a:lnTo>
                  <a:cubicBezTo>
                    <a:pt x="335" y="430"/>
                    <a:pt x="578" y="81"/>
                    <a:pt x="578" y="81"/>
                  </a:cubicBezTo>
                  <a:lnTo>
                    <a:pt x="2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131;p35">
              <a:extLst>
                <a:ext uri="{FF2B5EF4-FFF2-40B4-BE49-F238E27FC236}">
                  <a16:creationId xmlns:a16="http://schemas.microsoft.com/office/drawing/2014/main" id="{44101A71-28A4-FFD3-E8FA-C396C933C236}"/>
                </a:ext>
              </a:extLst>
            </p:cNvPr>
            <p:cNvSpPr/>
            <p:nvPr/>
          </p:nvSpPr>
          <p:spPr>
            <a:xfrm>
              <a:off x="2406930" y="2985294"/>
              <a:ext cx="109610" cy="85278"/>
            </a:xfrm>
            <a:custGeom>
              <a:avLst/>
              <a:gdLst/>
              <a:ahLst/>
              <a:cxnLst/>
              <a:rect l="l" t="t" r="r" b="b"/>
              <a:pathLst>
                <a:path w="1383" h="1076" extrusionOk="0">
                  <a:moveTo>
                    <a:pt x="604" y="0"/>
                  </a:moveTo>
                  <a:cubicBezTo>
                    <a:pt x="388" y="0"/>
                    <a:pt x="195" y="103"/>
                    <a:pt x="116" y="285"/>
                  </a:cubicBezTo>
                  <a:cubicBezTo>
                    <a:pt x="0" y="547"/>
                    <a:pt x="165" y="872"/>
                    <a:pt x="483" y="1012"/>
                  </a:cubicBezTo>
                  <a:cubicBezTo>
                    <a:pt x="581" y="1055"/>
                    <a:pt x="682" y="1075"/>
                    <a:pt x="778" y="1075"/>
                  </a:cubicBezTo>
                  <a:cubicBezTo>
                    <a:pt x="995" y="1075"/>
                    <a:pt x="1188" y="972"/>
                    <a:pt x="1268" y="790"/>
                  </a:cubicBezTo>
                  <a:cubicBezTo>
                    <a:pt x="1382" y="528"/>
                    <a:pt x="1218" y="203"/>
                    <a:pt x="900" y="64"/>
                  </a:cubicBezTo>
                  <a:cubicBezTo>
                    <a:pt x="802" y="21"/>
                    <a:pt x="700" y="0"/>
                    <a:pt x="604" y="0"/>
                  </a:cubicBez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132;p35">
              <a:extLst>
                <a:ext uri="{FF2B5EF4-FFF2-40B4-BE49-F238E27FC236}">
                  <a16:creationId xmlns:a16="http://schemas.microsoft.com/office/drawing/2014/main" id="{AB6A5227-95FC-409D-9A56-7FDD815C66AB}"/>
                </a:ext>
              </a:extLst>
            </p:cNvPr>
            <p:cNvSpPr/>
            <p:nvPr/>
          </p:nvSpPr>
          <p:spPr>
            <a:xfrm>
              <a:off x="2439345" y="2962469"/>
              <a:ext cx="52942" cy="66812"/>
            </a:xfrm>
            <a:custGeom>
              <a:avLst/>
              <a:gdLst/>
              <a:ahLst/>
              <a:cxnLst/>
              <a:rect l="l" t="t" r="r" b="b"/>
              <a:pathLst>
                <a:path w="668" h="843" extrusionOk="0">
                  <a:moveTo>
                    <a:pt x="337" y="1"/>
                  </a:moveTo>
                  <a:lnTo>
                    <a:pt x="194" y="510"/>
                  </a:lnTo>
                  <a:cubicBezTo>
                    <a:pt x="194" y="510"/>
                    <a:pt x="0" y="531"/>
                    <a:pt x="72" y="689"/>
                  </a:cubicBezTo>
                  <a:cubicBezTo>
                    <a:pt x="118" y="792"/>
                    <a:pt x="277" y="843"/>
                    <a:pt x="399" y="843"/>
                  </a:cubicBezTo>
                  <a:cubicBezTo>
                    <a:pt x="466" y="843"/>
                    <a:pt x="522" y="828"/>
                    <a:pt x="542" y="797"/>
                  </a:cubicBezTo>
                  <a:cubicBezTo>
                    <a:pt x="612" y="689"/>
                    <a:pt x="506" y="620"/>
                    <a:pt x="506" y="620"/>
                  </a:cubicBezTo>
                  <a:lnTo>
                    <a:pt x="668" y="11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133;p35">
              <a:extLst>
                <a:ext uri="{FF2B5EF4-FFF2-40B4-BE49-F238E27FC236}">
                  <a16:creationId xmlns:a16="http://schemas.microsoft.com/office/drawing/2014/main" id="{C3A1E3F5-F221-2413-218F-0011458A7F4D}"/>
                </a:ext>
              </a:extLst>
            </p:cNvPr>
            <p:cNvSpPr/>
            <p:nvPr/>
          </p:nvSpPr>
          <p:spPr>
            <a:xfrm>
              <a:off x="2933651" y="3295257"/>
              <a:ext cx="109055" cy="84169"/>
            </a:xfrm>
            <a:custGeom>
              <a:avLst/>
              <a:gdLst/>
              <a:ahLst/>
              <a:cxnLst/>
              <a:rect l="l" t="t" r="r" b="b"/>
              <a:pathLst>
                <a:path w="1376" h="1062" extrusionOk="0">
                  <a:moveTo>
                    <a:pt x="617" y="1"/>
                  </a:moveTo>
                  <a:cubicBezTo>
                    <a:pt x="374" y="1"/>
                    <a:pt x="161" y="126"/>
                    <a:pt x="92" y="331"/>
                  </a:cubicBezTo>
                  <a:cubicBezTo>
                    <a:pt x="1" y="603"/>
                    <a:pt x="194" y="912"/>
                    <a:pt x="524" y="1022"/>
                  </a:cubicBezTo>
                  <a:cubicBezTo>
                    <a:pt x="603" y="1049"/>
                    <a:pt x="684" y="1061"/>
                    <a:pt x="761" y="1061"/>
                  </a:cubicBezTo>
                  <a:cubicBezTo>
                    <a:pt x="1003" y="1061"/>
                    <a:pt x="1216" y="937"/>
                    <a:pt x="1285" y="731"/>
                  </a:cubicBezTo>
                  <a:cubicBezTo>
                    <a:pt x="1376" y="460"/>
                    <a:pt x="1183" y="150"/>
                    <a:pt x="853" y="40"/>
                  </a:cubicBezTo>
                  <a:cubicBezTo>
                    <a:pt x="774" y="13"/>
                    <a:pt x="694" y="1"/>
                    <a:pt x="617" y="1"/>
                  </a:cubicBez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134;p35">
              <a:extLst>
                <a:ext uri="{FF2B5EF4-FFF2-40B4-BE49-F238E27FC236}">
                  <a16:creationId xmlns:a16="http://schemas.microsoft.com/office/drawing/2014/main" id="{52A67868-8E57-2460-9075-0F9B8441FF6C}"/>
                </a:ext>
              </a:extLst>
            </p:cNvPr>
            <p:cNvSpPr/>
            <p:nvPr/>
          </p:nvSpPr>
          <p:spPr>
            <a:xfrm>
              <a:off x="2963847" y="3272353"/>
              <a:ext cx="49772" cy="66257"/>
            </a:xfrm>
            <a:custGeom>
              <a:avLst/>
              <a:gdLst/>
              <a:ahLst/>
              <a:cxnLst/>
              <a:rect l="l" t="t" r="r" b="b"/>
              <a:pathLst>
                <a:path w="628" h="836" extrusionOk="0">
                  <a:moveTo>
                    <a:pt x="288" y="0"/>
                  </a:moveTo>
                  <a:lnTo>
                    <a:pt x="191" y="521"/>
                  </a:lnTo>
                  <a:cubicBezTo>
                    <a:pt x="191" y="521"/>
                    <a:pt x="0" y="559"/>
                    <a:pt x="85" y="710"/>
                  </a:cubicBezTo>
                  <a:cubicBezTo>
                    <a:pt x="135" y="797"/>
                    <a:pt x="268" y="836"/>
                    <a:pt x="383" y="836"/>
                  </a:cubicBezTo>
                  <a:cubicBezTo>
                    <a:pt x="468" y="836"/>
                    <a:pt x="543" y="814"/>
                    <a:pt x="563" y="775"/>
                  </a:cubicBezTo>
                  <a:cubicBezTo>
                    <a:pt x="623" y="661"/>
                    <a:pt x="512" y="601"/>
                    <a:pt x="512" y="601"/>
                  </a:cubicBezTo>
                  <a:lnTo>
                    <a:pt x="628" y="89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2135;p35">
              <a:extLst>
                <a:ext uri="{FF2B5EF4-FFF2-40B4-BE49-F238E27FC236}">
                  <a16:creationId xmlns:a16="http://schemas.microsoft.com/office/drawing/2014/main" id="{220E14FB-0FD0-A393-02CA-2D2C526EB2BD}"/>
                </a:ext>
              </a:extLst>
            </p:cNvPr>
            <p:cNvSpPr/>
            <p:nvPr/>
          </p:nvSpPr>
          <p:spPr>
            <a:xfrm>
              <a:off x="2434432" y="2896371"/>
              <a:ext cx="109610" cy="85278"/>
            </a:xfrm>
            <a:custGeom>
              <a:avLst/>
              <a:gdLst/>
              <a:ahLst/>
              <a:cxnLst/>
              <a:rect l="l" t="t" r="r" b="b"/>
              <a:pathLst>
                <a:path w="1383" h="1076" extrusionOk="0">
                  <a:moveTo>
                    <a:pt x="604" y="1"/>
                  </a:moveTo>
                  <a:cubicBezTo>
                    <a:pt x="387" y="1"/>
                    <a:pt x="195" y="104"/>
                    <a:pt x="116" y="285"/>
                  </a:cubicBezTo>
                  <a:cubicBezTo>
                    <a:pt x="0" y="547"/>
                    <a:pt x="165" y="873"/>
                    <a:pt x="483" y="1013"/>
                  </a:cubicBezTo>
                  <a:cubicBezTo>
                    <a:pt x="581" y="1055"/>
                    <a:pt x="682" y="1076"/>
                    <a:pt x="778" y="1076"/>
                  </a:cubicBezTo>
                  <a:cubicBezTo>
                    <a:pt x="995" y="1076"/>
                    <a:pt x="1188" y="972"/>
                    <a:pt x="1268" y="791"/>
                  </a:cubicBezTo>
                  <a:cubicBezTo>
                    <a:pt x="1382" y="529"/>
                    <a:pt x="1218" y="203"/>
                    <a:pt x="899" y="64"/>
                  </a:cubicBezTo>
                  <a:cubicBezTo>
                    <a:pt x="801" y="21"/>
                    <a:pt x="700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2136;p35">
              <a:extLst>
                <a:ext uri="{FF2B5EF4-FFF2-40B4-BE49-F238E27FC236}">
                  <a16:creationId xmlns:a16="http://schemas.microsoft.com/office/drawing/2014/main" id="{77374CC7-7EE8-42B1-6FF1-E107EFB7EA9D}"/>
                </a:ext>
              </a:extLst>
            </p:cNvPr>
            <p:cNvSpPr/>
            <p:nvPr/>
          </p:nvSpPr>
          <p:spPr>
            <a:xfrm>
              <a:off x="2434432" y="2896371"/>
              <a:ext cx="109610" cy="85278"/>
            </a:xfrm>
            <a:custGeom>
              <a:avLst/>
              <a:gdLst/>
              <a:ahLst/>
              <a:cxnLst/>
              <a:rect l="l" t="t" r="r" b="b"/>
              <a:pathLst>
                <a:path w="1383" h="1076" extrusionOk="0">
                  <a:moveTo>
                    <a:pt x="604" y="1"/>
                  </a:moveTo>
                  <a:cubicBezTo>
                    <a:pt x="387" y="1"/>
                    <a:pt x="195" y="104"/>
                    <a:pt x="116" y="285"/>
                  </a:cubicBezTo>
                  <a:cubicBezTo>
                    <a:pt x="0" y="547"/>
                    <a:pt x="165" y="873"/>
                    <a:pt x="483" y="1013"/>
                  </a:cubicBezTo>
                  <a:cubicBezTo>
                    <a:pt x="581" y="1055"/>
                    <a:pt x="682" y="1076"/>
                    <a:pt x="778" y="1076"/>
                  </a:cubicBezTo>
                  <a:cubicBezTo>
                    <a:pt x="995" y="1076"/>
                    <a:pt x="1188" y="972"/>
                    <a:pt x="1268" y="791"/>
                  </a:cubicBezTo>
                  <a:cubicBezTo>
                    <a:pt x="1382" y="529"/>
                    <a:pt x="1218" y="203"/>
                    <a:pt x="899" y="64"/>
                  </a:cubicBezTo>
                  <a:cubicBezTo>
                    <a:pt x="801" y="21"/>
                    <a:pt x="700" y="1"/>
                    <a:pt x="604" y="1"/>
                  </a:cubicBez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2137;p35">
              <a:extLst>
                <a:ext uri="{FF2B5EF4-FFF2-40B4-BE49-F238E27FC236}">
                  <a16:creationId xmlns:a16="http://schemas.microsoft.com/office/drawing/2014/main" id="{29320919-CF57-EB5D-9DDA-CFAE5B3728A2}"/>
                </a:ext>
              </a:extLst>
            </p:cNvPr>
            <p:cNvSpPr/>
            <p:nvPr/>
          </p:nvSpPr>
          <p:spPr>
            <a:xfrm>
              <a:off x="2459713" y="2911191"/>
              <a:ext cx="63404" cy="45255"/>
            </a:xfrm>
            <a:custGeom>
              <a:avLst/>
              <a:gdLst/>
              <a:ahLst/>
              <a:cxnLst/>
              <a:rect l="l" t="t" r="r" b="b"/>
              <a:pathLst>
                <a:path w="800" h="571" extrusionOk="0">
                  <a:moveTo>
                    <a:pt x="312" y="1"/>
                  </a:moveTo>
                  <a:cubicBezTo>
                    <a:pt x="196" y="1"/>
                    <a:pt x="97" y="49"/>
                    <a:pt x="59" y="136"/>
                  </a:cubicBezTo>
                  <a:cubicBezTo>
                    <a:pt x="0" y="270"/>
                    <a:pt x="106" y="445"/>
                    <a:pt x="294" y="528"/>
                  </a:cubicBezTo>
                  <a:cubicBezTo>
                    <a:pt x="359" y="557"/>
                    <a:pt x="426" y="570"/>
                    <a:pt x="488" y="570"/>
                  </a:cubicBezTo>
                  <a:cubicBezTo>
                    <a:pt x="604" y="570"/>
                    <a:pt x="702" y="522"/>
                    <a:pt x="741" y="435"/>
                  </a:cubicBezTo>
                  <a:cubicBezTo>
                    <a:pt x="799" y="301"/>
                    <a:pt x="694" y="126"/>
                    <a:pt x="507" y="43"/>
                  </a:cubicBezTo>
                  <a:cubicBezTo>
                    <a:pt x="441" y="14"/>
                    <a:pt x="37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2138;p35">
              <a:extLst>
                <a:ext uri="{FF2B5EF4-FFF2-40B4-BE49-F238E27FC236}">
                  <a16:creationId xmlns:a16="http://schemas.microsoft.com/office/drawing/2014/main" id="{32E9CD8D-68B1-F350-3CBB-B4100643BCFE}"/>
                </a:ext>
              </a:extLst>
            </p:cNvPr>
            <p:cNvSpPr/>
            <p:nvPr/>
          </p:nvSpPr>
          <p:spPr>
            <a:xfrm>
              <a:off x="2473424" y="2918245"/>
              <a:ext cx="37725" cy="26947"/>
            </a:xfrm>
            <a:custGeom>
              <a:avLst/>
              <a:gdLst/>
              <a:ahLst/>
              <a:cxnLst/>
              <a:rect l="l" t="t" r="r" b="b"/>
              <a:pathLst>
                <a:path w="476" h="340" extrusionOk="0">
                  <a:moveTo>
                    <a:pt x="185" y="1"/>
                  </a:moveTo>
                  <a:cubicBezTo>
                    <a:pt x="116" y="1"/>
                    <a:pt x="58" y="30"/>
                    <a:pt x="35" y="81"/>
                  </a:cubicBezTo>
                  <a:cubicBezTo>
                    <a:pt x="0" y="161"/>
                    <a:pt x="64" y="265"/>
                    <a:pt x="174" y="314"/>
                  </a:cubicBezTo>
                  <a:cubicBezTo>
                    <a:pt x="213" y="332"/>
                    <a:pt x="253" y="340"/>
                    <a:pt x="290" y="340"/>
                  </a:cubicBezTo>
                  <a:cubicBezTo>
                    <a:pt x="359" y="340"/>
                    <a:pt x="417" y="311"/>
                    <a:pt x="440" y="259"/>
                  </a:cubicBezTo>
                  <a:cubicBezTo>
                    <a:pt x="476" y="180"/>
                    <a:pt x="414" y="76"/>
                    <a:pt x="301" y="27"/>
                  </a:cubicBezTo>
                  <a:cubicBezTo>
                    <a:pt x="262" y="9"/>
                    <a:pt x="222" y="1"/>
                    <a:pt x="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2139;p35">
              <a:extLst>
                <a:ext uri="{FF2B5EF4-FFF2-40B4-BE49-F238E27FC236}">
                  <a16:creationId xmlns:a16="http://schemas.microsoft.com/office/drawing/2014/main" id="{A78AB979-7EAE-9A85-14C8-914E1E6A619D}"/>
                </a:ext>
              </a:extLst>
            </p:cNvPr>
            <p:cNvSpPr/>
            <p:nvPr/>
          </p:nvSpPr>
          <p:spPr>
            <a:xfrm>
              <a:off x="2953306" y="3203719"/>
              <a:ext cx="109134" cy="84248"/>
            </a:xfrm>
            <a:custGeom>
              <a:avLst/>
              <a:gdLst/>
              <a:ahLst/>
              <a:cxnLst/>
              <a:rect l="l" t="t" r="r" b="b"/>
              <a:pathLst>
                <a:path w="1377" h="1063" extrusionOk="0">
                  <a:moveTo>
                    <a:pt x="617" y="1"/>
                  </a:moveTo>
                  <a:cubicBezTo>
                    <a:pt x="373" y="1"/>
                    <a:pt x="160" y="125"/>
                    <a:pt x="91" y="331"/>
                  </a:cubicBezTo>
                  <a:cubicBezTo>
                    <a:pt x="0" y="602"/>
                    <a:pt x="194" y="913"/>
                    <a:pt x="523" y="1023"/>
                  </a:cubicBezTo>
                  <a:cubicBezTo>
                    <a:pt x="603" y="1050"/>
                    <a:pt x="684" y="1062"/>
                    <a:pt x="761" y="1062"/>
                  </a:cubicBezTo>
                  <a:cubicBezTo>
                    <a:pt x="1004" y="1062"/>
                    <a:pt x="1216" y="938"/>
                    <a:pt x="1286" y="732"/>
                  </a:cubicBezTo>
                  <a:cubicBezTo>
                    <a:pt x="1377" y="461"/>
                    <a:pt x="1183" y="150"/>
                    <a:pt x="854" y="40"/>
                  </a:cubicBezTo>
                  <a:cubicBezTo>
                    <a:pt x="774" y="13"/>
                    <a:pt x="69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2140;p35">
              <a:extLst>
                <a:ext uri="{FF2B5EF4-FFF2-40B4-BE49-F238E27FC236}">
                  <a16:creationId xmlns:a16="http://schemas.microsoft.com/office/drawing/2014/main" id="{221CB9B4-C159-4675-DC67-75A9C7D909C4}"/>
                </a:ext>
              </a:extLst>
            </p:cNvPr>
            <p:cNvSpPr/>
            <p:nvPr/>
          </p:nvSpPr>
          <p:spPr>
            <a:xfrm>
              <a:off x="2953306" y="3203719"/>
              <a:ext cx="109134" cy="84248"/>
            </a:xfrm>
            <a:custGeom>
              <a:avLst/>
              <a:gdLst/>
              <a:ahLst/>
              <a:cxnLst/>
              <a:rect l="l" t="t" r="r" b="b"/>
              <a:pathLst>
                <a:path w="1377" h="1063" extrusionOk="0">
                  <a:moveTo>
                    <a:pt x="617" y="1"/>
                  </a:moveTo>
                  <a:cubicBezTo>
                    <a:pt x="373" y="1"/>
                    <a:pt x="160" y="125"/>
                    <a:pt x="91" y="331"/>
                  </a:cubicBezTo>
                  <a:cubicBezTo>
                    <a:pt x="0" y="602"/>
                    <a:pt x="194" y="913"/>
                    <a:pt x="523" y="1023"/>
                  </a:cubicBezTo>
                  <a:cubicBezTo>
                    <a:pt x="603" y="1050"/>
                    <a:pt x="684" y="1062"/>
                    <a:pt x="761" y="1062"/>
                  </a:cubicBezTo>
                  <a:cubicBezTo>
                    <a:pt x="1004" y="1062"/>
                    <a:pt x="1216" y="938"/>
                    <a:pt x="1286" y="732"/>
                  </a:cubicBezTo>
                  <a:cubicBezTo>
                    <a:pt x="1377" y="461"/>
                    <a:pt x="1183" y="150"/>
                    <a:pt x="854" y="40"/>
                  </a:cubicBezTo>
                  <a:cubicBezTo>
                    <a:pt x="774" y="13"/>
                    <a:pt x="694" y="1"/>
                    <a:pt x="617" y="1"/>
                  </a:cubicBez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2141;p35">
              <a:extLst>
                <a:ext uri="{FF2B5EF4-FFF2-40B4-BE49-F238E27FC236}">
                  <a16:creationId xmlns:a16="http://schemas.microsoft.com/office/drawing/2014/main" id="{CE0AD769-407A-EE27-5710-DDE3614E45EF}"/>
                </a:ext>
              </a:extLst>
            </p:cNvPr>
            <p:cNvSpPr/>
            <p:nvPr/>
          </p:nvSpPr>
          <p:spPr>
            <a:xfrm>
              <a:off x="2977875" y="3218698"/>
              <a:ext cx="63404" cy="44066"/>
            </a:xfrm>
            <a:custGeom>
              <a:avLst/>
              <a:gdLst/>
              <a:ahLst/>
              <a:cxnLst/>
              <a:rect l="l" t="t" r="r" b="b"/>
              <a:pathLst>
                <a:path w="800" h="556" extrusionOk="0">
                  <a:moveTo>
                    <a:pt x="327" y="0"/>
                  </a:moveTo>
                  <a:cubicBezTo>
                    <a:pt x="193" y="0"/>
                    <a:pt x="81" y="59"/>
                    <a:pt x="47" y="160"/>
                  </a:cubicBezTo>
                  <a:cubicBezTo>
                    <a:pt x="0" y="299"/>
                    <a:pt x="121" y="464"/>
                    <a:pt x="316" y="529"/>
                  </a:cubicBezTo>
                  <a:cubicBezTo>
                    <a:pt x="369" y="547"/>
                    <a:pt x="423" y="555"/>
                    <a:pt x="474" y="555"/>
                  </a:cubicBezTo>
                  <a:cubicBezTo>
                    <a:pt x="608" y="555"/>
                    <a:pt x="720" y="496"/>
                    <a:pt x="753" y="396"/>
                  </a:cubicBezTo>
                  <a:cubicBezTo>
                    <a:pt x="800" y="258"/>
                    <a:pt x="679" y="93"/>
                    <a:pt x="484" y="27"/>
                  </a:cubicBezTo>
                  <a:cubicBezTo>
                    <a:pt x="431" y="9"/>
                    <a:pt x="377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2142;p35">
              <a:extLst>
                <a:ext uri="{FF2B5EF4-FFF2-40B4-BE49-F238E27FC236}">
                  <a16:creationId xmlns:a16="http://schemas.microsoft.com/office/drawing/2014/main" id="{C36B6B29-4D96-506B-3253-6410036AA825}"/>
                </a:ext>
              </a:extLst>
            </p:cNvPr>
            <p:cNvSpPr/>
            <p:nvPr/>
          </p:nvSpPr>
          <p:spPr>
            <a:xfrm>
              <a:off x="2991190" y="3226227"/>
              <a:ext cx="37646" cy="26233"/>
            </a:xfrm>
            <a:custGeom>
              <a:avLst/>
              <a:gdLst/>
              <a:ahLst/>
              <a:cxnLst/>
              <a:rect l="l" t="t" r="r" b="b"/>
              <a:pathLst>
                <a:path w="475" h="331" extrusionOk="0">
                  <a:moveTo>
                    <a:pt x="195" y="0"/>
                  </a:moveTo>
                  <a:cubicBezTo>
                    <a:pt x="116" y="0"/>
                    <a:pt x="48" y="36"/>
                    <a:pt x="28" y="95"/>
                  </a:cubicBezTo>
                  <a:cubicBezTo>
                    <a:pt x="0" y="178"/>
                    <a:pt x="71" y="276"/>
                    <a:pt x="187" y="315"/>
                  </a:cubicBezTo>
                  <a:cubicBezTo>
                    <a:pt x="218" y="326"/>
                    <a:pt x="250" y="330"/>
                    <a:pt x="279" y="330"/>
                  </a:cubicBezTo>
                  <a:cubicBezTo>
                    <a:pt x="359" y="330"/>
                    <a:pt x="426" y="295"/>
                    <a:pt x="446" y="236"/>
                  </a:cubicBezTo>
                  <a:cubicBezTo>
                    <a:pt x="475" y="154"/>
                    <a:pt x="403" y="55"/>
                    <a:pt x="287" y="16"/>
                  </a:cubicBezTo>
                  <a:cubicBezTo>
                    <a:pt x="256" y="5"/>
                    <a:pt x="225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2143;p35">
              <a:extLst>
                <a:ext uri="{FF2B5EF4-FFF2-40B4-BE49-F238E27FC236}">
                  <a16:creationId xmlns:a16="http://schemas.microsoft.com/office/drawing/2014/main" id="{FAE23F57-4014-E029-B5E5-1AAEEC134831}"/>
                </a:ext>
              </a:extLst>
            </p:cNvPr>
            <p:cNvSpPr/>
            <p:nvPr/>
          </p:nvSpPr>
          <p:spPr>
            <a:xfrm>
              <a:off x="2775619" y="1599852"/>
              <a:ext cx="157242" cy="95740"/>
            </a:xfrm>
            <a:custGeom>
              <a:avLst/>
              <a:gdLst/>
              <a:ahLst/>
              <a:cxnLst/>
              <a:rect l="l" t="t" r="r" b="b"/>
              <a:pathLst>
                <a:path w="1984" h="1208" extrusionOk="0">
                  <a:moveTo>
                    <a:pt x="1025" y="1"/>
                  </a:moveTo>
                  <a:cubicBezTo>
                    <a:pt x="441" y="1"/>
                    <a:pt x="1" y="579"/>
                    <a:pt x="1" y="579"/>
                  </a:cubicBezTo>
                  <a:cubicBezTo>
                    <a:pt x="343" y="598"/>
                    <a:pt x="239" y="1207"/>
                    <a:pt x="239" y="1207"/>
                  </a:cubicBezTo>
                  <a:cubicBezTo>
                    <a:pt x="239" y="1207"/>
                    <a:pt x="292" y="1204"/>
                    <a:pt x="371" y="1202"/>
                  </a:cubicBezTo>
                  <a:cubicBezTo>
                    <a:pt x="406" y="1161"/>
                    <a:pt x="535" y="1027"/>
                    <a:pt x="966" y="688"/>
                  </a:cubicBezTo>
                  <a:cubicBezTo>
                    <a:pt x="1237" y="476"/>
                    <a:pt x="1529" y="423"/>
                    <a:pt x="1754" y="423"/>
                  </a:cubicBezTo>
                  <a:cubicBezTo>
                    <a:pt x="1843" y="423"/>
                    <a:pt x="1921" y="431"/>
                    <a:pt x="1984" y="441"/>
                  </a:cubicBezTo>
                  <a:cubicBezTo>
                    <a:pt x="1856" y="343"/>
                    <a:pt x="1687" y="236"/>
                    <a:pt x="1462" y="115"/>
                  </a:cubicBezTo>
                  <a:cubicBezTo>
                    <a:pt x="1311" y="34"/>
                    <a:pt x="1164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2144;p35">
              <a:extLst>
                <a:ext uri="{FF2B5EF4-FFF2-40B4-BE49-F238E27FC236}">
                  <a16:creationId xmlns:a16="http://schemas.microsoft.com/office/drawing/2014/main" id="{644C33AC-1BDF-FC70-2AD3-19A1E781A0A2}"/>
                </a:ext>
              </a:extLst>
            </p:cNvPr>
            <p:cNvSpPr/>
            <p:nvPr/>
          </p:nvSpPr>
          <p:spPr>
            <a:xfrm>
              <a:off x="2804864" y="1633298"/>
              <a:ext cx="157876" cy="125461"/>
            </a:xfrm>
            <a:custGeom>
              <a:avLst/>
              <a:gdLst/>
              <a:ahLst/>
              <a:cxnLst/>
              <a:rect l="l" t="t" r="r" b="b"/>
              <a:pathLst>
                <a:path w="1992" h="1583" extrusionOk="0">
                  <a:moveTo>
                    <a:pt x="1384" y="1"/>
                  </a:moveTo>
                  <a:cubicBezTo>
                    <a:pt x="1159" y="1"/>
                    <a:pt x="867" y="54"/>
                    <a:pt x="596" y="266"/>
                  </a:cubicBezTo>
                  <a:cubicBezTo>
                    <a:pt x="166" y="604"/>
                    <a:pt x="36" y="739"/>
                    <a:pt x="1" y="780"/>
                  </a:cubicBezTo>
                  <a:cubicBezTo>
                    <a:pt x="157" y="774"/>
                    <a:pt x="422" y="765"/>
                    <a:pt x="614" y="765"/>
                  </a:cubicBezTo>
                  <a:cubicBezTo>
                    <a:pt x="687" y="765"/>
                    <a:pt x="748" y="766"/>
                    <a:pt x="791" y="769"/>
                  </a:cubicBezTo>
                  <a:lnTo>
                    <a:pt x="1758" y="1583"/>
                  </a:lnTo>
                  <a:cubicBezTo>
                    <a:pt x="1758" y="1583"/>
                    <a:pt x="1990" y="1001"/>
                    <a:pt x="1990" y="684"/>
                  </a:cubicBezTo>
                  <a:cubicBezTo>
                    <a:pt x="1991" y="458"/>
                    <a:pt x="1934" y="265"/>
                    <a:pt x="1614" y="19"/>
                  </a:cubicBezTo>
                  <a:cubicBezTo>
                    <a:pt x="1551" y="9"/>
                    <a:pt x="1473" y="1"/>
                    <a:pt x="1384" y="1"/>
                  </a:cubicBezTo>
                  <a:close/>
                </a:path>
              </a:pathLst>
            </a:custGeom>
            <a:solidFill>
              <a:srgbClr val="FFFFFF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2145;p35">
              <a:extLst>
                <a:ext uri="{FF2B5EF4-FFF2-40B4-BE49-F238E27FC236}">
                  <a16:creationId xmlns:a16="http://schemas.microsoft.com/office/drawing/2014/main" id="{538D607A-A819-AF10-8D59-7F6E31811628}"/>
                </a:ext>
              </a:extLst>
            </p:cNvPr>
            <p:cNvSpPr/>
            <p:nvPr/>
          </p:nvSpPr>
          <p:spPr>
            <a:xfrm>
              <a:off x="2924062" y="1622440"/>
              <a:ext cx="17595" cy="13236"/>
            </a:xfrm>
            <a:custGeom>
              <a:avLst/>
              <a:gdLst/>
              <a:ahLst/>
              <a:cxnLst/>
              <a:rect l="l" t="t" r="r" b="b"/>
              <a:pathLst>
                <a:path w="222" h="167" extrusionOk="0">
                  <a:moveTo>
                    <a:pt x="78" y="0"/>
                  </a:moveTo>
                  <a:cubicBezTo>
                    <a:pt x="54" y="0"/>
                    <a:pt x="33" y="9"/>
                    <a:pt x="22" y="27"/>
                  </a:cubicBezTo>
                  <a:cubicBezTo>
                    <a:pt x="0" y="60"/>
                    <a:pt x="23" y="114"/>
                    <a:pt x="72" y="145"/>
                  </a:cubicBezTo>
                  <a:cubicBezTo>
                    <a:pt x="95" y="159"/>
                    <a:pt x="120" y="167"/>
                    <a:pt x="142" y="167"/>
                  </a:cubicBezTo>
                  <a:cubicBezTo>
                    <a:pt x="166" y="167"/>
                    <a:pt x="188" y="158"/>
                    <a:pt x="200" y="140"/>
                  </a:cubicBezTo>
                  <a:cubicBezTo>
                    <a:pt x="221" y="106"/>
                    <a:pt x="200" y="53"/>
                    <a:pt x="149" y="22"/>
                  </a:cubicBezTo>
                  <a:cubicBezTo>
                    <a:pt x="126" y="7"/>
                    <a:pt x="101" y="0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2146;p35">
              <a:extLst>
                <a:ext uri="{FF2B5EF4-FFF2-40B4-BE49-F238E27FC236}">
                  <a16:creationId xmlns:a16="http://schemas.microsoft.com/office/drawing/2014/main" id="{E42E7722-68CD-6830-1F59-3781ED88D348}"/>
                </a:ext>
              </a:extLst>
            </p:cNvPr>
            <p:cNvSpPr/>
            <p:nvPr/>
          </p:nvSpPr>
          <p:spPr>
            <a:xfrm>
              <a:off x="2794561" y="1693610"/>
              <a:ext cx="211135" cy="101605"/>
            </a:xfrm>
            <a:custGeom>
              <a:avLst/>
              <a:gdLst/>
              <a:ahLst/>
              <a:cxnLst/>
              <a:rect l="l" t="t" r="r" b="b"/>
              <a:pathLst>
                <a:path w="2664" h="1282" extrusionOk="0">
                  <a:moveTo>
                    <a:pt x="591" y="0"/>
                  </a:moveTo>
                  <a:cubicBezTo>
                    <a:pt x="249" y="0"/>
                    <a:pt x="0" y="25"/>
                    <a:pt x="0" y="25"/>
                  </a:cubicBezTo>
                  <a:cubicBezTo>
                    <a:pt x="1" y="25"/>
                    <a:pt x="1" y="25"/>
                    <a:pt x="2" y="25"/>
                  </a:cubicBezTo>
                  <a:cubicBezTo>
                    <a:pt x="1106" y="25"/>
                    <a:pt x="1878" y="850"/>
                    <a:pt x="1878" y="851"/>
                  </a:cubicBezTo>
                  <a:lnTo>
                    <a:pt x="1608" y="1199"/>
                  </a:lnTo>
                  <a:cubicBezTo>
                    <a:pt x="1608" y="1199"/>
                    <a:pt x="1868" y="1281"/>
                    <a:pt x="2120" y="1281"/>
                  </a:cubicBezTo>
                  <a:cubicBezTo>
                    <a:pt x="2397" y="1281"/>
                    <a:pt x="2664" y="1182"/>
                    <a:pt x="2567" y="767"/>
                  </a:cubicBezTo>
                  <a:cubicBezTo>
                    <a:pt x="2415" y="108"/>
                    <a:pt x="1301" y="0"/>
                    <a:pt x="5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23">
            <a:extLst>
              <a:ext uri="{FF2B5EF4-FFF2-40B4-BE49-F238E27FC236}">
                <a16:creationId xmlns:a16="http://schemas.microsoft.com/office/drawing/2014/main" id="{C27A3327-AD43-AD37-66AB-0E0A17B95ABB}"/>
              </a:ext>
            </a:extLst>
          </p:cNvPr>
          <p:cNvGrpSpPr/>
          <p:nvPr/>
        </p:nvGrpSpPr>
        <p:grpSpPr>
          <a:xfrm>
            <a:off x="5701071" y="2743200"/>
            <a:ext cx="2136643" cy="1595024"/>
            <a:chOff x="2630492" y="2808882"/>
            <a:chExt cx="2136643" cy="1595024"/>
          </a:xfrm>
        </p:grpSpPr>
        <p:grpSp>
          <p:nvGrpSpPr>
            <p:cNvPr id="949" name="Google Shape;949;p23">
              <a:extLst>
                <a:ext uri="{FF2B5EF4-FFF2-40B4-BE49-F238E27FC236}">
                  <a16:creationId xmlns:a16="http://schemas.microsoft.com/office/drawing/2014/main" id="{4170E8C6-A09C-1887-8848-CF8EC2759861}"/>
                </a:ext>
              </a:extLst>
            </p:cNvPr>
            <p:cNvGrpSpPr/>
            <p:nvPr/>
          </p:nvGrpSpPr>
          <p:grpSpPr>
            <a:xfrm>
              <a:off x="2630492" y="3971133"/>
              <a:ext cx="432924" cy="432773"/>
              <a:chOff x="2170124" y="3405976"/>
              <a:chExt cx="432924" cy="432773"/>
            </a:xfrm>
          </p:grpSpPr>
          <p:sp>
            <p:nvSpPr>
              <p:cNvPr id="950" name="Google Shape;950;p23">
                <a:extLst>
                  <a:ext uri="{FF2B5EF4-FFF2-40B4-BE49-F238E27FC236}">
                    <a16:creationId xmlns:a16="http://schemas.microsoft.com/office/drawing/2014/main" id="{C3F240F6-8F97-B0A7-EF41-33AB2906FDBA}"/>
                  </a:ext>
                </a:extLst>
              </p:cNvPr>
              <p:cNvSpPr/>
              <p:nvPr/>
            </p:nvSpPr>
            <p:spPr>
              <a:xfrm>
                <a:off x="2170124" y="3405976"/>
                <a:ext cx="432924" cy="432773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3021" extrusionOk="0">
                    <a:moveTo>
                      <a:pt x="1512" y="306"/>
                    </a:moveTo>
                    <a:cubicBezTo>
                      <a:pt x="2177" y="306"/>
                      <a:pt x="2716" y="846"/>
                      <a:pt x="2716" y="1511"/>
                    </a:cubicBezTo>
                    <a:cubicBezTo>
                      <a:pt x="2716" y="2176"/>
                      <a:pt x="2177" y="2716"/>
                      <a:pt x="1512" y="2716"/>
                    </a:cubicBezTo>
                    <a:cubicBezTo>
                      <a:pt x="846" y="2716"/>
                      <a:pt x="306" y="2176"/>
                      <a:pt x="306" y="1511"/>
                    </a:cubicBezTo>
                    <a:cubicBezTo>
                      <a:pt x="306" y="846"/>
                      <a:pt x="846" y="306"/>
                      <a:pt x="1512" y="306"/>
                    </a:cubicBezTo>
                    <a:close/>
                    <a:moveTo>
                      <a:pt x="1512" y="1"/>
                    </a:moveTo>
                    <a:cubicBezTo>
                      <a:pt x="678" y="1"/>
                      <a:pt x="0" y="677"/>
                      <a:pt x="0" y="1511"/>
                    </a:cubicBezTo>
                    <a:cubicBezTo>
                      <a:pt x="0" y="2345"/>
                      <a:pt x="678" y="3021"/>
                      <a:pt x="1512" y="3021"/>
                    </a:cubicBezTo>
                    <a:cubicBezTo>
                      <a:pt x="2345" y="3021"/>
                      <a:pt x="3022" y="2345"/>
                      <a:pt x="3022" y="1511"/>
                    </a:cubicBezTo>
                    <a:cubicBezTo>
                      <a:pt x="3022" y="677"/>
                      <a:pt x="2345" y="1"/>
                      <a:pt x="1512" y="1"/>
                    </a:cubicBezTo>
                    <a:close/>
                  </a:path>
                </a:pathLst>
              </a:custGeom>
              <a:solidFill>
                <a:srgbClr val="A02B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3">
                <a:extLst>
                  <a:ext uri="{FF2B5EF4-FFF2-40B4-BE49-F238E27FC236}">
                    <a16:creationId xmlns:a16="http://schemas.microsoft.com/office/drawing/2014/main" id="{A39A3021-A457-6CF4-2C6A-98ABB4F5D8BA}"/>
                  </a:ext>
                </a:extLst>
              </p:cNvPr>
              <p:cNvSpPr/>
              <p:nvPr/>
            </p:nvSpPr>
            <p:spPr>
              <a:xfrm>
                <a:off x="2196913" y="3449813"/>
                <a:ext cx="379059" cy="345388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411" extrusionOk="0">
                    <a:moveTo>
                      <a:pt x="1323" y="0"/>
                    </a:moveTo>
                    <a:cubicBezTo>
                      <a:pt x="1015" y="0"/>
                      <a:pt x="707" y="118"/>
                      <a:pt x="471" y="353"/>
                    </a:cubicBezTo>
                    <a:cubicBezTo>
                      <a:pt x="1" y="824"/>
                      <a:pt x="1" y="1586"/>
                      <a:pt x="471" y="2057"/>
                    </a:cubicBezTo>
                    <a:cubicBezTo>
                      <a:pt x="707" y="2292"/>
                      <a:pt x="1015" y="2410"/>
                      <a:pt x="1323" y="2410"/>
                    </a:cubicBezTo>
                    <a:cubicBezTo>
                      <a:pt x="1631" y="2410"/>
                      <a:pt x="1939" y="2292"/>
                      <a:pt x="2175" y="2057"/>
                    </a:cubicBezTo>
                    <a:cubicBezTo>
                      <a:pt x="2645" y="1586"/>
                      <a:pt x="2645" y="824"/>
                      <a:pt x="2175" y="353"/>
                    </a:cubicBezTo>
                    <a:cubicBezTo>
                      <a:pt x="1939" y="118"/>
                      <a:pt x="163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3">
                <a:extLst>
                  <a:ext uri="{FF2B5EF4-FFF2-40B4-BE49-F238E27FC236}">
                    <a16:creationId xmlns:a16="http://schemas.microsoft.com/office/drawing/2014/main" id="{C120F24D-5418-0B0D-0343-A61A00CE6FD6}"/>
                  </a:ext>
                </a:extLst>
              </p:cNvPr>
              <p:cNvSpPr/>
              <p:nvPr/>
            </p:nvSpPr>
            <p:spPr>
              <a:xfrm>
                <a:off x="2262812" y="3498950"/>
                <a:ext cx="246976" cy="24711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725" extrusionOk="0">
                    <a:moveTo>
                      <a:pt x="276" y="0"/>
                    </a:moveTo>
                    <a:lnTo>
                      <a:pt x="1" y="274"/>
                    </a:lnTo>
                    <a:lnTo>
                      <a:pt x="305" y="579"/>
                    </a:lnTo>
                    <a:lnTo>
                      <a:pt x="302" y="583"/>
                    </a:lnTo>
                    <a:cubicBezTo>
                      <a:pt x="353" y="734"/>
                      <a:pt x="473" y="918"/>
                      <a:pt x="645" y="1090"/>
                    </a:cubicBezTo>
                    <a:cubicBezTo>
                      <a:pt x="810" y="1256"/>
                      <a:pt x="988" y="1374"/>
                      <a:pt x="1137" y="1428"/>
                    </a:cubicBezTo>
                    <a:lnTo>
                      <a:pt x="1144" y="1419"/>
                    </a:lnTo>
                    <a:lnTo>
                      <a:pt x="1449" y="1724"/>
                    </a:lnTo>
                    <a:lnTo>
                      <a:pt x="1724" y="1449"/>
                    </a:lnTo>
                    <a:lnTo>
                      <a:pt x="1419" y="1144"/>
                    </a:lnTo>
                    <a:lnTo>
                      <a:pt x="1427" y="1137"/>
                    </a:lnTo>
                    <a:cubicBezTo>
                      <a:pt x="1373" y="989"/>
                      <a:pt x="1254" y="811"/>
                      <a:pt x="1090" y="645"/>
                    </a:cubicBezTo>
                    <a:cubicBezTo>
                      <a:pt x="921" y="473"/>
                      <a:pt x="735" y="351"/>
                      <a:pt x="584" y="300"/>
                    </a:cubicBezTo>
                    <a:lnTo>
                      <a:pt x="580" y="304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A02B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53" name="Google Shape;953;p23">
              <a:extLst>
                <a:ext uri="{FF2B5EF4-FFF2-40B4-BE49-F238E27FC236}">
                  <a16:creationId xmlns:a16="http://schemas.microsoft.com/office/drawing/2014/main" id="{08D1E573-998F-41FE-CFE2-037693CB30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90175" y="2808882"/>
              <a:ext cx="1676960" cy="1390790"/>
            </a:xfrm>
            <a:prstGeom prst="bentConnector3">
              <a:avLst>
                <a:gd name="adj1" fmla="val 9494"/>
              </a:avLst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46676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1">
          <a:extLst>
            <a:ext uri="{FF2B5EF4-FFF2-40B4-BE49-F238E27FC236}">
              <a16:creationId xmlns:a16="http://schemas.microsoft.com/office/drawing/2014/main" id="{06032E56-D053-0736-6D59-E7EDAAD2C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44">
            <a:extLst>
              <a:ext uri="{FF2B5EF4-FFF2-40B4-BE49-F238E27FC236}">
                <a16:creationId xmlns:a16="http://schemas.microsoft.com/office/drawing/2014/main" id="{1B578A10-FD11-6102-BAC3-2D0BA2BDFFC9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DEMOSTRATION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F8CC4-65FF-289C-CABE-3AA09A682B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Google Shape;930;p23">
            <a:extLst>
              <a:ext uri="{FF2B5EF4-FFF2-40B4-BE49-F238E27FC236}">
                <a16:creationId xmlns:a16="http://schemas.microsoft.com/office/drawing/2014/main" id="{1C0C654F-C6AA-09FC-CAA6-34F0F225F9B0}"/>
              </a:ext>
            </a:extLst>
          </p:cNvPr>
          <p:cNvSpPr txBox="1"/>
          <p:nvPr/>
        </p:nvSpPr>
        <p:spPr>
          <a:xfrm>
            <a:off x="2444688" y="620435"/>
            <a:ext cx="425462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A02B93"/>
                </a:solidFill>
                <a:latin typeface="Fira Sans"/>
                <a:ea typeface="Fira Sans"/>
                <a:cs typeface="Fira Sans"/>
                <a:sym typeface="Fira Sans"/>
              </a:rPr>
              <a:t>Python Script for Final Alignment</a:t>
            </a:r>
          </a:p>
        </p:txBody>
      </p:sp>
      <p:grpSp>
        <p:nvGrpSpPr>
          <p:cNvPr id="15" name="Google Shape;3165;p44">
            <a:extLst>
              <a:ext uri="{FF2B5EF4-FFF2-40B4-BE49-F238E27FC236}">
                <a16:creationId xmlns:a16="http://schemas.microsoft.com/office/drawing/2014/main" id="{483D6979-8D65-2BE5-3531-8DB7B8F0813F}"/>
              </a:ext>
            </a:extLst>
          </p:cNvPr>
          <p:cNvGrpSpPr>
            <a:grpSpLocks noChangeAspect="1"/>
          </p:cNvGrpSpPr>
          <p:nvPr/>
        </p:nvGrpSpPr>
        <p:grpSpPr>
          <a:xfrm>
            <a:off x="120584" y="62590"/>
            <a:ext cx="640080" cy="525645"/>
            <a:chOff x="7034785" y="1855771"/>
            <a:chExt cx="1386713" cy="1138669"/>
          </a:xfrm>
        </p:grpSpPr>
        <p:grpSp>
          <p:nvGrpSpPr>
            <p:cNvPr id="16" name="Google Shape;3166;p44">
              <a:extLst>
                <a:ext uri="{FF2B5EF4-FFF2-40B4-BE49-F238E27FC236}">
                  <a16:creationId xmlns:a16="http://schemas.microsoft.com/office/drawing/2014/main" id="{0B15038C-9E65-A162-BE64-CCD98702DF34}"/>
                </a:ext>
              </a:extLst>
            </p:cNvPr>
            <p:cNvGrpSpPr/>
            <p:nvPr/>
          </p:nvGrpSpPr>
          <p:grpSpPr>
            <a:xfrm>
              <a:off x="7038604" y="1855771"/>
              <a:ext cx="1382893" cy="1138669"/>
              <a:chOff x="6845269" y="2274878"/>
              <a:chExt cx="774904" cy="638053"/>
            </a:xfrm>
          </p:grpSpPr>
          <p:sp>
            <p:nvSpPr>
              <p:cNvPr id="18" name="Google Shape;3167;p44">
                <a:extLst>
                  <a:ext uri="{FF2B5EF4-FFF2-40B4-BE49-F238E27FC236}">
                    <a16:creationId xmlns:a16="http://schemas.microsoft.com/office/drawing/2014/main" id="{B4CC2640-3B0E-920A-94C5-31A85B6EAF11}"/>
                  </a:ext>
                </a:extLst>
              </p:cNvPr>
              <p:cNvSpPr/>
              <p:nvPr/>
            </p:nvSpPr>
            <p:spPr>
              <a:xfrm>
                <a:off x="6988504" y="2468073"/>
                <a:ext cx="488262" cy="444857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5227" extrusionOk="0">
                    <a:moveTo>
                      <a:pt x="2868" y="1"/>
                    </a:moveTo>
                    <a:cubicBezTo>
                      <a:pt x="2199" y="1"/>
                      <a:pt x="1530" y="256"/>
                      <a:pt x="1020" y="767"/>
                    </a:cubicBezTo>
                    <a:cubicBezTo>
                      <a:pt x="0" y="1787"/>
                      <a:pt x="0" y="3441"/>
                      <a:pt x="1020" y="4461"/>
                    </a:cubicBezTo>
                    <a:cubicBezTo>
                      <a:pt x="1530" y="4972"/>
                      <a:pt x="2199" y="5227"/>
                      <a:pt x="2868" y="5227"/>
                    </a:cubicBezTo>
                    <a:cubicBezTo>
                      <a:pt x="3537" y="5227"/>
                      <a:pt x="4206" y="4972"/>
                      <a:pt x="4716" y="4461"/>
                    </a:cubicBezTo>
                    <a:cubicBezTo>
                      <a:pt x="5736" y="3441"/>
                      <a:pt x="5736" y="1787"/>
                      <a:pt x="4716" y="767"/>
                    </a:cubicBezTo>
                    <a:cubicBezTo>
                      <a:pt x="4206" y="256"/>
                      <a:pt x="3537" y="1"/>
                      <a:pt x="2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168;p44">
                <a:extLst>
                  <a:ext uri="{FF2B5EF4-FFF2-40B4-BE49-F238E27FC236}">
                    <a16:creationId xmlns:a16="http://schemas.microsoft.com/office/drawing/2014/main" id="{9D53C3D8-68C1-B9A2-31AF-7CF774738372}"/>
                  </a:ext>
                </a:extLst>
              </p:cNvPr>
              <p:cNvSpPr/>
              <p:nvPr/>
            </p:nvSpPr>
            <p:spPr>
              <a:xfrm>
                <a:off x="6881354" y="2523989"/>
                <a:ext cx="702307" cy="111746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1313" extrusionOk="0">
                    <a:moveTo>
                      <a:pt x="235" y="1"/>
                    </a:moveTo>
                    <a:cubicBezTo>
                      <a:pt x="165" y="1"/>
                      <a:pt x="96" y="37"/>
                      <a:pt x="58" y="104"/>
                    </a:cubicBezTo>
                    <a:cubicBezTo>
                      <a:pt x="1" y="201"/>
                      <a:pt x="33" y="327"/>
                      <a:pt x="133" y="383"/>
                    </a:cubicBezTo>
                    <a:cubicBezTo>
                      <a:pt x="157" y="397"/>
                      <a:pt x="1774" y="1313"/>
                      <a:pt x="4124" y="1313"/>
                    </a:cubicBezTo>
                    <a:cubicBezTo>
                      <a:pt x="5303" y="1313"/>
                      <a:pt x="6668" y="1083"/>
                      <a:pt x="8107" y="391"/>
                    </a:cubicBezTo>
                    <a:cubicBezTo>
                      <a:pt x="8210" y="342"/>
                      <a:pt x="8252" y="219"/>
                      <a:pt x="8203" y="117"/>
                    </a:cubicBezTo>
                    <a:cubicBezTo>
                      <a:pt x="8168" y="44"/>
                      <a:pt x="8095" y="1"/>
                      <a:pt x="8019" y="1"/>
                    </a:cubicBezTo>
                    <a:cubicBezTo>
                      <a:pt x="7989" y="1"/>
                      <a:pt x="7958" y="8"/>
                      <a:pt x="7929" y="22"/>
                    </a:cubicBezTo>
                    <a:cubicBezTo>
                      <a:pt x="6550" y="684"/>
                      <a:pt x="5245" y="904"/>
                      <a:pt x="4118" y="904"/>
                    </a:cubicBezTo>
                    <a:cubicBezTo>
                      <a:pt x="1891" y="904"/>
                      <a:pt x="361" y="42"/>
                      <a:pt x="338" y="29"/>
                    </a:cubicBezTo>
                    <a:cubicBezTo>
                      <a:pt x="306" y="10"/>
                      <a:pt x="270" y="1"/>
                      <a:pt x="235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169;p44">
                <a:extLst>
                  <a:ext uri="{FF2B5EF4-FFF2-40B4-BE49-F238E27FC236}">
                    <a16:creationId xmlns:a16="http://schemas.microsoft.com/office/drawing/2014/main" id="{7208A22D-0C4F-CEAF-5B68-A037EFC4B7FC}"/>
                  </a:ext>
                </a:extLst>
              </p:cNvPr>
              <p:cNvSpPr/>
              <p:nvPr/>
            </p:nvSpPr>
            <p:spPr>
              <a:xfrm>
                <a:off x="6983057" y="2378965"/>
                <a:ext cx="489623" cy="89193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048" extrusionOk="0">
                    <a:moveTo>
                      <a:pt x="5518" y="0"/>
                    </a:moveTo>
                    <a:cubicBezTo>
                      <a:pt x="5490" y="0"/>
                      <a:pt x="5462" y="6"/>
                      <a:pt x="5435" y="18"/>
                    </a:cubicBezTo>
                    <a:cubicBezTo>
                      <a:pt x="4391" y="476"/>
                      <a:pt x="3474" y="627"/>
                      <a:pt x="2717" y="627"/>
                    </a:cubicBezTo>
                    <a:cubicBezTo>
                      <a:pt x="1236" y="627"/>
                      <a:pt x="365" y="48"/>
                      <a:pt x="351" y="37"/>
                    </a:cubicBezTo>
                    <a:cubicBezTo>
                      <a:pt x="315" y="13"/>
                      <a:pt x="275" y="1"/>
                      <a:pt x="234" y="1"/>
                    </a:cubicBezTo>
                    <a:cubicBezTo>
                      <a:pt x="169" y="1"/>
                      <a:pt x="105" y="32"/>
                      <a:pt x="65" y="90"/>
                    </a:cubicBezTo>
                    <a:cubicBezTo>
                      <a:pt x="1" y="182"/>
                      <a:pt x="23" y="310"/>
                      <a:pt x="116" y="375"/>
                    </a:cubicBezTo>
                    <a:cubicBezTo>
                      <a:pt x="176" y="416"/>
                      <a:pt x="1112" y="1047"/>
                      <a:pt x="2700" y="1047"/>
                    </a:cubicBezTo>
                    <a:cubicBezTo>
                      <a:pt x="3508" y="1047"/>
                      <a:pt x="4485" y="884"/>
                      <a:pt x="5600" y="396"/>
                    </a:cubicBezTo>
                    <a:cubicBezTo>
                      <a:pt x="5705" y="350"/>
                      <a:pt x="5752" y="228"/>
                      <a:pt x="5706" y="124"/>
                    </a:cubicBezTo>
                    <a:cubicBezTo>
                      <a:pt x="5672" y="46"/>
                      <a:pt x="5596" y="0"/>
                      <a:pt x="5518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170;p44">
                <a:extLst>
                  <a:ext uri="{FF2B5EF4-FFF2-40B4-BE49-F238E27FC236}">
                    <a16:creationId xmlns:a16="http://schemas.microsoft.com/office/drawing/2014/main" id="{A97B645A-C7A6-B663-176A-913B16B7DCA0}"/>
                  </a:ext>
                </a:extLst>
              </p:cNvPr>
              <p:cNvSpPr/>
              <p:nvPr/>
            </p:nvSpPr>
            <p:spPr>
              <a:xfrm>
                <a:off x="7215058" y="2432157"/>
                <a:ext cx="35149" cy="196854"/>
              </a:xfrm>
              <a:custGeom>
                <a:avLst/>
                <a:gdLst/>
                <a:ahLst/>
                <a:cxnLst/>
                <a:rect l="l" t="t" r="r" b="b"/>
                <a:pathLst>
                  <a:path w="413" h="2313" extrusionOk="0">
                    <a:moveTo>
                      <a:pt x="207" y="1"/>
                    </a:moveTo>
                    <a:cubicBezTo>
                      <a:pt x="94" y="1"/>
                      <a:pt x="1" y="93"/>
                      <a:pt x="1" y="206"/>
                    </a:cubicBezTo>
                    <a:lnTo>
                      <a:pt x="1" y="2106"/>
                    </a:lnTo>
                    <a:cubicBezTo>
                      <a:pt x="1" y="2219"/>
                      <a:pt x="94" y="2312"/>
                      <a:pt x="207" y="2312"/>
                    </a:cubicBezTo>
                    <a:cubicBezTo>
                      <a:pt x="320" y="2312"/>
                      <a:pt x="412" y="2219"/>
                      <a:pt x="413" y="2106"/>
                    </a:cubicBezTo>
                    <a:lnTo>
                      <a:pt x="413" y="206"/>
                    </a:lnTo>
                    <a:cubicBezTo>
                      <a:pt x="413" y="93"/>
                      <a:pt x="321" y="1"/>
                      <a:pt x="207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171;p44">
                <a:extLst>
                  <a:ext uri="{FF2B5EF4-FFF2-40B4-BE49-F238E27FC236}">
                    <a16:creationId xmlns:a16="http://schemas.microsoft.com/office/drawing/2014/main" id="{96E2348D-00A4-AA34-7584-55A7E6C568FF}"/>
                  </a:ext>
                </a:extLst>
              </p:cNvPr>
              <p:cNvSpPr/>
              <p:nvPr/>
            </p:nvSpPr>
            <p:spPr>
              <a:xfrm>
                <a:off x="7161696" y="2274878"/>
                <a:ext cx="132172" cy="132257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4" extrusionOk="0">
                    <a:moveTo>
                      <a:pt x="777" y="1"/>
                    </a:moveTo>
                    <a:cubicBezTo>
                      <a:pt x="347" y="1"/>
                      <a:pt x="0" y="348"/>
                      <a:pt x="0" y="777"/>
                    </a:cubicBezTo>
                    <a:cubicBezTo>
                      <a:pt x="0" y="1205"/>
                      <a:pt x="347" y="1553"/>
                      <a:pt x="777" y="1553"/>
                    </a:cubicBezTo>
                    <a:cubicBezTo>
                      <a:pt x="1206" y="1553"/>
                      <a:pt x="1553" y="1205"/>
                      <a:pt x="1553" y="777"/>
                    </a:cubicBezTo>
                    <a:cubicBezTo>
                      <a:pt x="1553" y="348"/>
                      <a:pt x="1206" y="1"/>
                      <a:pt x="777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172;p44">
                <a:extLst>
                  <a:ext uri="{FF2B5EF4-FFF2-40B4-BE49-F238E27FC236}">
                    <a16:creationId xmlns:a16="http://schemas.microsoft.com/office/drawing/2014/main" id="{D38B2F98-0879-2139-1B15-7BC866D2D138}"/>
                  </a:ext>
                </a:extLst>
              </p:cNvPr>
              <p:cNvSpPr/>
              <p:nvPr/>
            </p:nvSpPr>
            <p:spPr>
              <a:xfrm>
                <a:off x="6845269" y="2768250"/>
                <a:ext cx="774904" cy="35064"/>
              </a:xfrm>
              <a:custGeom>
                <a:avLst/>
                <a:gdLst/>
                <a:ahLst/>
                <a:cxnLst/>
                <a:rect l="l" t="t" r="r" b="b"/>
                <a:pathLst>
                  <a:path w="9105" h="412" extrusionOk="0">
                    <a:moveTo>
                      <a:pt x="206" y="0"/>
                    </a:moveTo>
                    <a:cubicBezTo>
                      <a:pt x="92" y="0"/>
                      <a:pt x="0" y="92"/>
                      <a:pt x="0" y="206"/>
                    </a:cubicBezTo>
                    <a:cubicBezTo>
                      <a:pt x="0" y="320"/>
                      <a:pt x="92" y="412"/>
                      <a:pt x="206" y="412"/>
                    </a:cubicBezTo>
                    <a:lnTo>
                      <a:pt x="8898" y="412"/>
                    </a:lnTo>
                    <a:cubicBezTo>
                      <a:pt x="9010" y="412"/>
                      <a:pt x="9102" y="320"/>
                      <a:pt x="9104" y="206"/>
                    </a:cubicBezTo>
                    <a:cubicBezTo>
                      <a:pt x="9104" y="92"/>
                      <a:pt x="9012" y="0"/>
                      <a:pt x="8898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173;p44">
                <a:extLst>
                  <a:ext uri="{FF2B5EF4-FFF2-40B4-BE49-F238E27FC236}">
                    <a16:creationId xmlns:a16="http://schemas.microsoft.com/office/drawing/2014/main" id="{1485F926-4E5A-4991-25AA-5B46D1A4C6DD}"/>
                  </a:ext>
                </a:extLst>
              </p:cNvPr>
              <p:cNvSpPr/>
              <p:nvPr/>
            </p:nvSpPr>
            <p:spPr>
              <a:xfrm>
                <a:off x="7585017" y="2768250"/>
                <a:ext cx="35149" cy="139066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634" extrusionOk="0">
                    <a:moveTo>
                      <a:pt x="206" y="0"/>
                    </a:moveTo>
                    <a:cubicBezTo>
                      <a:pt x="92" y="0"/>
                      <a:pt x="0" y="92"/>
                      <a:pt x="0" y="206"/>
                    </a:cubicBezTo>
                    <a:lnTo>
                      <a:pt x="0" y="1428"/>
                    </a:lnTo>
                    <a:cubicBezTo>
                      <a:pt x="0" y="1541"/>
                      <a:pt x="92" y="1633"/>
                      <a:pt x="206" y="1633"/>
                    </a:cubicBezTo>
                    <a:cubicBezTo>
                      <a:pt x="318" y="1633"/>
                      <a:pt x="410" y="1541"/>
                      <a:pt x="412" y="1428"/>
                    </a:cubicBezTo>
                    <a:lnTo>
                      <a:pt x="412" y="206"/>
                    </a:lnTo>
                    <a:cubicBezTo>
                      <a:pt x="412" y="92"/>
                      <a:pt x="320" y="0"/>
                      <a:pt x="206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3174;p44">
              <a:extLst>
                <a:ext uri="{FF2B5EF4-FFF2-40B4-BE49-F238E27FC236}">
                  <a16:creationId xmlns:a16="http://schemas.microsoft.com/office/drawing/2014/main" id="{9AC513C0-A0C0-6B19-9D48-2DB308652E9C}"/>
                </a:ext>
              </a:extLst>
            </p:cNvPr>
            <p:cNvSpPr/>
            <p:nvPr/>
          </p:nvSpPr>
          <p:spPr>
            <a:xfrm>
              <a:off x="7034785" y="2736243"/>
              <a:ext cx="62727" cy="248176"/>
            </a:xfrm>
            <a:custGeom>
              <a:avLst/>
              <a:gdLst/>
              <a:ahLst/>
              <a:cxnLst/>
              <a:rect l="l" t="t" r="r" b="b"/>
              <a:pathLst>
                <a:path w="413" h="1634" extrusionOk="0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lnTo>
                    <a:pt x="0" y="1428"/>
                  </a:lnTo>
                  <a:cubicBezTo>
                    <a:pt x="0" y="1541"/>
                    <a:pt x="92" y="1633"/>
                    <a:pt x="206" y="1633"/>
                  </a:cubicBezTo>
                  <a:cubicBezTo>
                    <a:pt x="318" y="1633"/>
                    <a:pt x="410" y="1541"/>
                    <a:pt x="412" y="1428"/>
                  </a:cubicBezTo>
                  <a:lnTo>
                    <a:pt x="412" y="206"/>
                  </a:lnTo>
                  <a:cubicBezTo>
                    <a:pt x="412" y="92"/>
                    <a:pt x="320" y="0"/>
                    <a:pt x="206" y="0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75795425-A989-F6E9-F9BD-D35A74C07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943" y="1086059"/>
            <a:ext cx="3476668" cy="376481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BC79C9E-EAB6-5216-D8C4-BF9846C51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58" y="1087341"/>
            <a:ext cx="5500534" cy="378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37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>
          <a:extLst>
            <a:ext uri="{FF2B5EF4-FFF2-40B4-BE49-F238E27FC236}">
              <a16:creationId xmlns:a16="http://schemas.microsoft.com/office/drawing/2014/main" id="{40DA9BA2-442E-3FB8-DBA2-A11A5CE80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24">
            <a:extLst>
              <a:ext uri="{FF2B5EF4-FFF2-40B4-BE49-F238E27FC236}">
                <a16:creationId xmlns:a16="http://schemas.microsoft.com/office/drawing/2014/main" id="{31FD7381-870E-0EA9-3A99-47E3A782FF14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NEXT STEPS SHORT-TERM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61" name="Google Shape;961;p24">
            <a:extLst>
              <a:ext uri="{FF2B5EF4-FFF2-40B4-BE49-F238E27FC236}">
                <a16:creationId xmlns:a16="http://schemas.microsoft.com/office/drawing/2014/main" id="{AEAFE708-E44F-70F8-CDED-ED66FE46A94B}"/>
              </a:ext>
            </a:extLst>
          </p:cNvPr>
          <p:cNvGrpSpPr/>
          <p:nvPr/>
        </p:nvGrpSpPr>
        <p:grpSpPr>
          <a:xfrm>
            <a:off x="1454647" y="1028023"/>
            <a:ext cx="5805020" cy="588148"/>
            <a:chOff x="2786623" y="1404759"/>
            <a:chExt cx="4244467" cy="588148"/>
          </a:xfrm>
        </p:grpSpPr>
        <p:sp>
          <p:nvSpPr>
            <p:cNvPr id="962" name="Google Shape;962;p24">
              <a:extLst>
                <a:ext uri="{FF2B5EF4-FFF2-40B4-BE49-F238E27FC236}">
                  <a16:creationId xmlns:a16="http://schemas.microsoft.com/office/drawing/2014/main" id="{2AA2B056-F7A4-10B6-25A3-6209C4382A5E}"/>
                </a:ext>
              </a:extLst>
            </p:cNvPr>
            <p:cNvSpPr/>
            <p:nvPr/>
          </p:nvSpPr>
          <p:spPr>
            <a:xfrm>
              <a:off x="2786623" y="1404759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>
              <a:extLst>
                <a:ext uri="{FF2B5EF4-FFF2-40B4-BE49-F238E27FC236}">
                  <a16:creationId xmlns:a16="http://schemas.microsoft.com/office/drawing/2014/main" id="{3C5FFCA1-6796-505F-5FEB-65CAE562CD04}"/>
                </a:ext>
              </a:extLst>
            </p:cNvPr>
            <p:cNvSpPr/>
            <p:nvPr/>
          </p:nvSpPr>
          <p:spPr>
            <a:xfrm>
              <a:off x="3850353" y="1404759"/>
              <a:ext cx="3180738" cy="588148"/>
            </a:xfrm>
            <a:custGeom>
              <a:avLst/>
              <a:gdLst/>
              <a:ahLst/>
              <a:cxnLst/>
              <a:rect l="l" t="t" r="r" b="b"/>
              <a:pathLst>
                <a:path w="27911" h="5161" extrusionOk="0">
                  <a:moveTo>
                    <a:pt x="1" y="0"/>
                  </a:moveTo>
                  <a:lnTo>
                    <a:pt x="1" y="5115"/>
                  </a:lnTo>
                  <a:cubicBezTo>
                    <a:pt x="1" y="5140"/>
                    <a:pt x="21" y="5160"/>
                    <a:pt x="45" y="5160"/>
                  </a:cubicBezTo>
                  <a:lnTo>
                    <a:pt x="27910" y="5160"/>
                  </a:lnTo>
                  <a:lnTo>
                    <a:pt x="279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24">
            <a:extLst>
              <a:ext uri="{FF2B5EF4-FFF2-40B4-BE49-F238E27FC236}">
                <a16:creationId xmlns:a16="http://schemas.microsoft.com/office/drawing/2014/main" id="{BC0D17B0-9451-1A5B-5046-3D7C081D41CB}"/>
              </a:ext>
            </a:extLst>
          </p:cNvPr>
          <p:cNvGrpSpPr/>
          <p:nvPr/>
        </p:nvGrpSpPr>
        <p:grpSpPr>
          <a:xfrm>
            <a:off x="1454647" y="1788274"/>
            <a:ext cx="5756814" cy="588148"/>
            <a:chOff x="2775411" y="2060628"/>
            <a:chExt cx="4207474" cy="588148"/>
          </a:xfrm>
        </p:grpSpPr>
        <p:sp>
          <p:nvSpPr>
            <p:cNvPr id="969" name="Google Shape;969;p24">
              <a:extLst>
                <a:ext uri="{FF2B5EF4-FFF2-40B4-BE49-F238E27FC236}">
                  <a16:creationId xmlns:a16="http://schemas.microsoft.com/office/drawing/2014/main" id="{9DDCD3C2-4830-C08E-E2E2-246149FC91B4}"/>
                </a:ext>
              </a:extLst>
            </p:cNvPr>
            <p:cNvSpPr/>
            <p:nvPr/>
          </p:nvSpPr>
          <p:spPr>
            <a:xfrm>
              <a:off x="2775411" y="2060628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>
              <a:extLst>
                <a:ext uri="{FF2B5EF4-FFF2-40B4-BE49-F238E27FC236}">
                  <a16:creationId xmlns:a16="http://schemas.microsoft.com/office/drawing/2014/main" id="{D5E44936-51C6-6749-07AA-A9D0C3E2AD13}"/>
                </a:ext>
              </a:extLst>
            </p:cNvPr>
            <p:cNvSpPr/>
            <p:nvPr/>
          </p:nvSpPr>
          <p:spPr>
            <a:xfrm>
              <a:off x="3802148" y="2060628"/>
              <a:ext cx="3180738" cy="588148"/>
            </a:xfrm>
            <a:custGeom>
              <a:avLst/>
              <a:gdLst/>
              <a:ahLst/>
              <a:cxnLst/>
              <a:rect l="l" t="t" r="r" b="b"/>
              <a:pathLst>
                <a:path w="27911" h="5161" extrusionOk="0">
                  <a:moveTo>
                    <a:pt x="0" y="1"/>
                  </a:moveTo>
                  <a:lnTo>
                    <a:pt x="0" y="5116"/>
                  </a:lnTo>
                  <a:cubicBezTo>
                    <a:pt x="0" y="5140"/>
                    <a:pt x="20" y="5161"/>
                    <a:pt x="45" y="5161"/>
                  </a:cubicBezTo>
                  <a:lnTo>
                    <a:pt x="27911" y="5161"/>
                  </a:lnTo>
                  <a:lnTo>
                    <a:pt x="279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24">
            <a:extLst>
              <a:ext uri="{FF2B5EF4-FFF2-40B4-BE49-F238E27FC236}">
                <a16:creationId xmlns:a16="http://schemas.microsoft.com/office/drawing/2014/main" id="{B24FA204-5FEC-C81E-3624-D22DD4C91991}"/>
              </a:ext>
            </a:extLst>
          </p:cNvPr>
          <p:cNvGrpSpPr/>
          <p:nvPr/>
        </p:nvGrpSpPr>
        <p:grpSpPr>
          <a:xfrm>
            <a:off x="1453977" y="2548524"/>
            <a:ext cx="5574233" cy="588148"/>
            <a:chOff x="2775411" y="2729347"/>
            <a:chExt cx="3823315" cy="588148"/>
          </a:xfrm>
        </p:grpSpPr>
        <p:sp>
          <p:nvSpPr>
            <p:cNvPr id="976" name="Google Shape;976;p24">
              <a:extLst>
                <a:ext uri="{FF2B5EF4-FFF2-40B4-BE49-F238E27FC236}">
                  <a16:creationId xmlns:a16="http://schemas.microsoft.com/office/drawing/2014/main" id="{FB09BC73-036E-3092-A9A4-B3D7E4B0BA74}"/>
                </a:ext>
              </a:extLst>
            </p:cNvPr>
            <p:cNvSpPr/>
            <p:nvPr/>
          </p:nvSpPr>
          <p:spPr>
            <a:xfrm>
              <a:off x="2775411" y="2729347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>
              <a:extLst>
                <a:ext uri="{FF2B5EF4-FFF2-40B4-BE49-F238E27FC236}">
                  <a16:creationId xmlns:a16="http://schemas.microsoft.com/office/drawing/2014/main" id="{B3D7DC37-39EC-F5E7-5080-1F8D07C7C583}"/>
                </a:ext>
              </a:extLst>
            </p:cNvPr>
            <p:cNvSpPr/>
            <p:nvPr/>
          </p:nvSpPr>
          <p:spPr>
            <a:xfrm>
              <a:off x="4108586" y="2729347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24">
            <a:extLst>
              <a:ext uri="{FF2B5EF4-FFF2-40B4-BE49-F238E27FC236}">
                <a16:creationId xmlns:a16="http://schemas.microsoft.com/office/drawing/2014/main" id="{906780B6-6887-C8C3-FF56-A60DB80A6C8B}"/>
              </a:ext>
            </a:extLst>
          </p:cNvPr>
          <p:cNvGrpSpPr/>
          <p:nvPr/>
        </p:nvGrpSpPr>
        <p:grpSpPr>
          <a:xfrm>
            <a:off x="1453977" y="3308774"/>
            <a:ext cx="5421641" cy="588148"/>
            <a:chOff x="2775411" y="3391456"/>
            <a:chExt cx="3651577" cy="588148"/>
          </a:xfrm>
        </p:grpSpPr>
        <p:sp>
          <p:nvSpPr>
            <p:cNvPr id="986" name="Google Shape;986;p24">
              <a:extLst>
                <a:ext uri="{FF2B5EF4-FFF2-40B4-BE49-F238E27FC236}">
                  <a16:creationId xmlns:a16="http://schemas.microsoft.com/office/drawing/2014/main" id="{E3F5838F-1287-16FB-1FE5-FB4AE79F905E}"/>
                </a:ext>
              </a:extLst>
            </p:cNvPr>
            <p:cNvSpPr/>
            <p:nvPr/>
          </p:nvSpPr>
          <p:spPr>
            <a:xfrm>
              <a:off x="2775411" y="3391456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>
              <a:extLst>
                <a:ext uri="{FF2B5EF4-FFF2-40B4-BE49-F238E27FC236}">
                  <a16:creationId xmlns:a16="http://schemas.microsoft.com/office/drawing/2014/main" id="{A49266AD-B607-5B93-3A7A-0528C01FA51B}"/>
                </a:ext>
              </a:extLst>
            </p:cNvPr>
            <p:cNvSpPr/>
            <p:nvPr/>
          </p:nvSpPr>
          <p:spPr>
            <a:xfrm>
              <a:off x="3879184" y="3391456"/>
              <a:ext cx="2547804" cy="588034"/>
            </a:xfrm>
            <a:custGeom>
              <a:avLst/>
              <a:gdLst/>
              <a:ahLst/>
              <a:cxnLst/>
              <a:rect l="l" t="t" r="r" b="b"/>
              <a:pathLst>
                <a:path w="22357" h="5160" extrusionOk="0">
                  <a:moveTo>
                    <a:pt x="0" y="0"/>
                  </a:moveTo>
                  <a:lnTo>
                    <a:pt x="0" y="2191"/>
                  </a:lnTo>
                  <a:cubicBezTo>
                    <a:pt x="0" y="3830"/>
                    <a:pt x="1329" y="5159"/>
                    <a:pt x="2970" y="5159"/>
                  </a:cubicBezTo>
                  <a:lnTo>
                    <a:pt x="18184" y="5159"/>
                  </a:lnTo>
                  <a:lnTo>
                    <a:pt x="2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24">
            <a:extLst>
              <a:ext uri="{FF2B5EF4-FFF2-40B4-BE49-F238E27FC236}">
                <a16:creationId xmlns:a16="http://schemas.microsoft.com/office/drawing/2014/main" id="{BB95ECF6-01A7-FF3B-8F07-8673FB208061}"/>
              </a:ext>
            </a:extLst>
          </p:cNvPr>
          <p:cNvGrpSpPr/>
          <p:nvPr/>
        </p:nvGrpSpPr>
        <p:grpSpPr>
          <a:xfrm>
            <a:off x="1453977" y="4069025"/>
            <a:ext cx="4625292" cy="588148"/>
            <a:chOff x="2775411" y="4077155"/>
            <a:chExt cx="3075282" cy="588148"/>
          </a:xfrm>
        </p:grpSpPr>
        <p:sp>
          <p:nvSpPr>
            <p:cNvPr id="991" name="Google Shape;991;p24">
              <a:extLst>
                <a:ext uri="{FF2B5EF4-FFF2-40B4-BE49-F238E27FC236}">
                  <a16:creationId xmlns:a16="http://schemas.microsoft.com/office/drawing/2014/main" id="{41F50158-0A11-3CCA-ABB1-73C97A169193}"/>
                </a:ext>
              </a:extLst>
            </p:cNvPr>
            <p:cNvSpPr/>
            <p:nvPr/>
          </p:nvSpPr>
          <p:spPr>
            <a:xfrm>
              <a:off x="2775411" y="4077155"/>
              <a:ext cx="2490140" cy="588148"/>
            </a:xfrm>
            <a:custGeom>
              <a:avLst/>
              <a:gdLst/>
              <a:ahLst/>
              <a:cxnLst/>
              <a:rect l="l" t="t" r="r" b="b"/>
              <a:pathLst>
                <a:path w="21851" h="5161" extrusionOk="0">
                  <a:moveTo>
                    <a:pt x="1" y="1"/>
                  </a:moveTo>
                  <a:lnTo>
                    <a:pt x="1" y="2192"/>
                  </a:lnTo>
                  <a:cubicBezTo>
                    <a:pt x="1" y="3832"/>
                    <a:pt x="1330" y="5161"/>
                    <a:pt x="2969" y="5161"/>
                  </a:cubicBezTo>
                  <a:lnTo>
                    <a:pt x="21850" y="5161"/>
                  </a:lnTo>
                  <a:lnTo>
                    <a:pt x="218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>
              <a:extLst>
                <a:ext uri="{FF2B5EF4-FFF2-40B4-BE49-F238E27FC236}">
                  <a16:creationId xmlns:a16="http://schemas.microsoft.com/office/drawing/2014/main" id="{16083599-4743-59B9-F0B9-29FDDE58DE9B}"/>
                </a:ext>
              </a:extLst>
            </p:cNvPr>
            <p:cNvSpPr/>
            <p:nvPr/>
          </p:nvSpPr>
          <p:spPr>
            <a:xfrm>
              <a:off x="3697077" y="4077155"/>
              <a:ext cx="2153616" cy="588148"/>
            </a:xfrm>
            <a:custGeom>
              <a:avLst/>
              <a:gdLst/>
              <a:ahLst/>
              <a:cxnLst/>
              <a:rect l="l" t="t" r="r" b="b"/>
              <a:pathLst>
                <a:path w="18898" h="5161" extrusionOk="0">
                  <a:moveTo>
                    <a:pt x="0" y="1"/>
                  </a:moveTo>
                  <a:lnTo>
                    <a:pt x="0" y="2191"/>
                  </a:lnTo>
                  <a:cubicBezTo>
                    <a:pt x="0" y="3832"/>
                    <a:pt x="1329" y="5161"/>
                    <a:pt x="2968" y="5161"/>
                  </a:cubicBezTo>
                  <a:lnTo>
                    <a:pt x="17818" y="5161"/>
                  </a:lnTo>
                  <a:lnTo>
                    <a:pt x="18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24">
            <a:extLst>
              <a:ext uri="{FF2B5EF4-FFF2-40B4-BE49-F238E27FC236}">
                <a16:creationId xmlns:a16="http://schemas.microsoft.com/office/drawing/2014/main" id="{BF47B96B-44AF-A83A-7659-E995725C3130}"/>
              </a:ext>
            </a:extLst>
          </p:cNvPr>
          <p:cNvSpPr/>
          <p:nvPr/>
        </p:nvSpPr>
        <p:spPr>
          <a:xfrm>
            <a:off x="6595276" y="1164759"/>
            <a:ext cx="432934" cy="298119"/>
          </a:xfrm>
          <a:custGeom>
            <a:avLst/>
            <a:gdLst/>
            <a:ahLst/>
            <a:cxnLst/>
            <a:rect l="l" t="t" r="r" b="b"/>
            <a:pathLst>
              <a:path w="3799" h="2616" extrusionOk="0">
                <a:moveTo>
                  <a:pt x="0" y="2380"/>
                </a:moveTo>
                <a:cubicBezTo>
                  <a:pt x="0" y="2380"/>
                  <a:pt x="0" y="2380"/>
                  <a:pt x="0" y="2380"/>
                </a:cubicBezTo>
                <a:cubicBezTo>
                  <a:pt x="0" y="2380"/>
                  <a:pt x="0" y="2380"/>
                  <a:pt x="0" y="2380"/>
                </a:cubicBezTo>
                <a:lnTo>
                  <a:pt x="0" y="2380"/>
                </a:lnTo>
                <a:cubicBezTo>
                  <a:pt x="0" y="2380"/>
                  <a:pt x="0" y="2380"/>
                  <a:pt x="0" y="2380"/>
                </a:cubicBezTo>
                <a:close/>
                <a:moveTo>
                  <a:pt x="2716" y="1"/>
                </a:moveTo>
                <a:cubicBezTo>
                  <a:pt x="2468" y="1"/>
                  <a:pt x="2211" y="77"/>
                  <a:pt x="1980" y="297"/>
                </a:cubicBezTo>
                <a:cubicBezTo>
                  <a:pt x="1270" y="971"/>
                  <a:pt x="773" y="2403"/>
                  <a:pt x="140" y="2403"/>
                </a:cubicBezTo>
                <a:cubicBezTo>
                  <a:pt x="94" y="2403"/>
                  <a:pt x="48" y="2396"/>
                  <a:pt x="0" y="2380"/>
                </a:cubicBezTo>
                <a:lnTo>
                  <a:pt x="0" y="2380"/>
                </a:lnTo>
                <a:cubicBezTo>
                  <a:pt x="7" y="2383"/>
                  <a:pt x="471" y="2616"/>
                  <a:pt x="1103" y="2616"/>
                </a:cubicBezTo>
                <a:cubicBezTo>
                  <a:pt x="1927" y="2616"/>
                  <a:pt x="3038" y="2220"/>
                  <a:pt x="3798" y="405"/>
                </a:cubicBezTo>
                <a:cubicBezTo>
                  <a:pt x="3798" y="405"/>
                  <a:pt x="3285" y="1"/>
                  <a:pt x="27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24">
            <a:extLst>
              <a:ext uri="{FF2B5EF4-FFF2-40B4-BE49-F238E27FC236}">
                <a16:creationId xmlns:a16="http://schemas.microsoft.com/office/drawing/2014/main" id="{F5170FB2-C2FC-EED2-8D47-D81D708B6CC1}"/>
              </a:ext>
            </a:extLst>
          </p:cNvPr>
          <p:cNvSpPr/>
          <p:nvPr/>
        </p:nvSpPr>
        <p:spPr>
          <a:xfrm>
            <a:off x="6979549" y="1008064"/>
            <a:ext cx="497663" cy="851167"/>
          </a:xfrm>
          <a:custGeom>
            <a:avLst/>
            <a:gdLst/>
            <a:ahLst/>
            <a:cxnLst/>
            <a:rect l="l" t="t" r="r" b="b"/>
            <a:pathLst>
              <a:path w="4367" h="7469" extrusionOk="0">
                <a:moveTo>
                  <a:pt x="2170" y="1"/>
                </a:moveTo>
                <a:cubicBezTo>
                  <a:pt x="843" y="1"/>
                  <a:pt x="0" y="923"/>
                  <a:pt x="108" y="2010"/>
                </a:cubicBezTo>
                <a:cubicBezTo>
                  <a:pt x="210" y="3048"/>
                  <a:pt x="996" y="3231"/>
                  <a:pt x="1057" y="3512"/>
                </a:cubicBezTo>
                <a:cubicBezTo>
                  <a:pt x="1072" y="3577"/>
                  <a:pt x="1076" y="3646"/>
                  <a:pt x="1074" y="3712"/>
                </a:cubicBezTo>
                <a:cubicBezTo>
                  <a:pt x="1069" y="3928"/>
                  <a:pt x="994" y="4118"/>
                  <a:pt x="994" y="4118"/>
                </a:cubicBezTo>
                <a:cubicBezTo>
                  <a:pt x="994" y="4118"/>
                  <a:pt x="878" y="4408"/>
                  <a:pt x="664" y="4650"/>
                </a:cubicBezTo>
                <a:cubicBezTo>
                  <a:pt x="1012" y="4860"/>
                  <a:pt x="1534" y="5182"/>
                  <a:pt x="1655" y="5293"/>
                </a:cubicBezTo>
                <a:cubicBezTo>
                  <a:pt x="1744" y="5375"/>
                  <a:pt x="2109" y="5918"/>
                  <a:pt x="2513" y="6441"/>
                </a:cubicBezTo>
                <a:cubicBezTo>
                  <a:pt x="2918" y="6965"/>
                  <a:pt x="3362" y="7469"/>
                  <a:pt x="3609" y="7469"/>
                </a:cubicBezTo>
                <a:cubicBezTo>
                  <a:pt x="3634" y="7469"/>
                  <a:pt x="3657" y="7463"/>
                  <a:pt x="3678" y="7453"/>
                </a:cubicBezTo>
                <a:cubicBezTo>
                  <a:pt x="3919" y="7329"/>
                  <a:pt x="3908" y="6986"/>
                  <a:pt x="3760" y="6594"/>
                </a:cubicBezTo>
                <a:cubicBezTo>
                  <a:pt x="3578" y="6109"/>
                  <a:pt x="3187" y="5549"/>
                  <a:pt x="2816" y="5233"/>
                </a:cubicBezTo>
                <a:lnTo>
                  <a:pt x="2811" y="5228"/>
                </a:lnTo>
                <a:cubicBezTo>
                  <a:pt x="2742" y="5172"/>
                  <a:pt x="2678" y="5110"/>
                  <a:pt x="2631" y="5034"/>
                </a:cubicBezTo>
                <a:cubicBezTo>
                  <a:pt x="2504" y="4836"/>
                  <a:pt x="2533" y="4571"/>
                  <a:pt x="2703" y="4411"/>
                </a:cubicBezTo>
                <a:cubicBezTo>
                  <a:pt x="2769" y="4349"/>
                  <a:pt x="2855" y="4300"/>
                  <a:pt x="2963" y="4300"/>
                </a:cubicBezTo>
                <a:cubicBezTo>
                  <a:pt x="2975" y="4300"/>
                  <a:pt x="2987" y="4301"/>
                  <a:pt x="2999" y="4302"/>
                </a:cubicBezTo>
                <a:cubicBezTo>
                  <a:pt x="3024" y="4303"/>
                  <a:pt x="3049" y="4308"/>
                  <a:pt x="3075" y="4316"/>
                </a:cubicBezTo>
                <a:cubicBezTo>
                  <a:pt x="3168" y="4340"/>
                  <a:pt x="3257" y="4351"/>
                  <a:pt x="3337" y="4351"/>
                </a:cubicBezTo>
                <a:cubicBezTo>
                  <a:pt x="3593" y="4351"/>
                  <a:pt x="3767" y="4238"/>
                  <a:pt x="3756" y="4101"/>
                </a:cubicBezTo>
                <a:cubicBezTo>
                  <a:pt x="3741" y="3920"/>
                  <a:pt x="3816" y="3745"/>
                  <a:pt x="3869" y="3673"/>
                </a:cubicBezTo>
                <a:cubicBezTo>
                  <a:pt x="3922" y="3602"/>
                  <a:pt x="3832" y="3515"/>
                  <a:pt x="3832" y="3515"/>
                </a:cubicBezTo>
                <a:cubicBezTo>
                  <a:pt x="3832" y="3515"/>
                  <a:pt x="3927" y="3508"/>
                  <a:pt x="3924" y="3431"/>
                </a:cubicBezTo>
                <a:cubicBezTo>
                  <a:pt x="3923" y="3354"/>
                  <a:pt x="3977" y="3110"/>
                  <a:pt x="3977" y="3110"/>
                </a:cubicBezTo>
                <a:cubicBezTo>
                  <a:pt x="3977" y="3110"/>
                  <a:pt x="4065" y="3081"/>
                  <a:pt x="4177" y="3081"/>
                </a:cubicBezTo>
                <a:cubicBezTo>
                  <a:pt x="4195" y="3081"/>
                  <a:pt x="4215" y="3082"/>
                  <a:pt x="4234" y="3084"/>
                </a:cubicBezTo>
                <a:cubicBezTo>
                  <a:pt x="4236" y="3084"/>
                  <a:pt x="4237" y="3084"/>
                  <a:pt x="4238" y="3084"/>
                </a:cubicBezTo>
                <a:cubicBezTo>
                  <a:pt x="4367" y="3084"/>
                  <a:pt x="4014" y="2488"/>
                  <a:pt x="3956" y="2361"/>
                </a:cubicBezTo>
                <a:cubicBezTo>
                  <a:pt x="3900" y="2234"/>
                  <a:pt x="3985" y="2205"/>
                  <a:pt x="4022" y="2040"/>
                </a:cubicBezTo>
                <a:cubicBezTo>
                  <a:pt x="4057" y="1875"/>
                  <a:pt x="3873" y="1106"/>
                  <a:pt x="3873" y="1106"/>
                </a:cubicBezTo>
                <a:cubicBezTo>
                  <a:pt x="3873" y="1106"/>
                  <a:pt x="3875" y="985"/>
                  <a:pt x="3814" y="821"/>
                </a:cubicBezTo>
                <a:cubicBezTo>
                  <a:pt x="3806" y="801"/>
                  <a:pt x="3797" y="781"/>
                  <a:pt x="3788" y="761"/>
                </a:cubicBezTo>
                <a:lnTo>
                  <a:pt x="3766" y="715"/>
                </a:lnTo>
                <a:lnTo>
                  <a:pt x="3752" y="691"/>
                </a:lnTo>
                <a:cubicBezTo>
                  <a:pt x="3749" y="684"/>
                  <a:pt x="3745" y="676"/>
                  <a:pt x="3740" y="669"/>
                </a:cubicBezTo>
                <a:cubicBezTo>
                  <a:pt x="3727" y="647"/>
                  <a:pt x="3712" y="624"/>
                  <a:pt x="3696" y="601"/>
                </a:cubicBezTo>
                <a:lnTo>
                  <a:pt x="3681" y="578"/>
                </a:lnTo>
                <a:cubicBezTo>
                  <a:pt x="3668" y="560"/>
                  <a:pt x="3653" y="542"/>
                  <a:pt x="3638" y="525"/>
                </a:cubicBezTo>
                <a:cubicBezTo>
                  <a:pt x="3628" y="511"/>
                  <a:pt x="3617" y="500"/>
                  <a:pt x="3606" y="487"/>
                </a:cubicBezTo>
                <a:cubicBezTo>
                  <a:pt x="3599" y="481"/>
                  <a:pt x="3594" y="475"/>
                  <a:pt x="3588" y="469"/>
                </a:cubicBezTo>
                <a:cubicBezTo>
                  <a:pt x="3579" y="459"/>
                  <a:pt x="3568" y="449"/>
                  <a:pt x="3560" y="440"/>
                </a:cubicBezTo>
                <a:cubicBezTo>
                  <a:pt x="3520" y="402"/>
                  <a:pt x="3476" y="364"/>
                  <a:pt x="3425" y="330"/>
                </a:cubicBezTo>
                <a:cubicBezTo>
                  <a:pt x="3417" y="322"/>
                  <a:pt x="3407" y="316"/>
                  <a:pt x="3394" y="310"/>
                </a:cubicBezTo>
                <a:cubicBezTo>
                  <a:pt x="3384" y="302"/>
                  <a:pt x="3374" y="295"/>
                  <a:pt x="3364" y="287"/>
                </a:cubicBezTo>
                <a:cubicBezTo>
                  <a:pt x="3287" y="239"/>
                  <a:pt x="3199" y="194"/>
                  <a:pt x="3098" y="156"/>
                </a:cubicBezTo>
                <a:cubicBezTo>
                  <a:pt x="3084" y="151"/>
                  <a:pt x="3070" y="146"/>
                  <a:pt x="3055" y="141"/>
                </a:cubicBezTo>
                <a:cubicBezTo>
                  <a:pt x="2993" y="118"/>
                  <a:pt x="2925" y="98"/>
                  <a:pt x="2851" y="80"/>
                </a:cubicBezTo>
                <a:cubicBezTo>
                  <a:pt x="2839" y="77"/>
                  <a:pt x="2823" y="74"/>
                  <a:pt x="2809" y="70"/>
                </a:cubicBezTo>
                <a:cubicBezTo>
                  <a:pt x="2721" y="50"/>
                  <a:pt x="2625" y="35"/>
                  <a:pt x="2521" y="21"/>
                </a:cubicBezTo>
                <a:cubicBezTo>
                  <a:pt x="2400" y="7"/>
                  <a:pt x="2283" y="1"/>
                  <a:pt x="2170" y="1"/>
                </a:cubicBez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24">
            <a:extLst>
              <a:ext uri="{FF2B5EF4-FFF2-40B4-BE49-F238E27FC236}">
                <a16:creationId xmlns:a16="http://schemas.microsoft.com/office/drawing/2014/main" id="{E6BD23DA-3B02-D54B-15A9-EF8359F51907}"/>
              </a:ext>
            </a:extLst>
          </p:cNvPr>
          <p:cNvSpPr/>
          <p:nvPr/>
        </p:nvSpPr>
        <p:spPr>
          <a:xfrm>
            <a:off x="7384904" y="1863108"/>
            <a:ext cx="320911" cy="466780"/>
          </a:xfrm>
          <a:custGeom>
            <a:avLst/>
            <a:gdLst/>
            <a:ahLst/>
            <a:cxnLst/>
            <a:rect l="l" t="t" r="r" b="b"/>
            <a:pathLst>
              <a:path w="2816" h="4096" extrusionOk="0">
                <a:moveTo>
                  <a:pt x="732" y="1"/>
                </a:moveTo>
                <a:lnTo>
                  <a:pt x="0" y="2364"/>
                </a:lnTo>
                <a:cubicBezTo>
                  <a:pt x="0" y="2364"/>
                  <a:pt x="680" y="3570"/>
                  <a:pt x="800" y="3723"/>
                </a:cubicBezTo>
                <a:cubicBezTo>
                  <a:pt x="904" y="3857"/>
                  <a:pt x="1204" y="4096"/>
                  <a:pt x="1494" y="4096"/>
                </a:cubicBezTo>
                <a:cubicBezTo>
                  <a:pt x="1535" y="4096"/>
                  <a:pt x="1576" y="4091"/>
                  <a:pt x="1616" y="4080"/>
                </a:cubicBezTo>
                <a:cubicBezTo>
                  <a:pt x="1939" y="3995"/>
                  <a:pt x="2816" y="993"/>
                  <a:pt x="2816" y="993"/>
                </a:cubicBezTo>
                <a:lnTo>
                  <a:pt x="2534" y="443"/>
                </a:lnTo>
                <a:lnTo>
                  <a:pt x="1972" y="795"/>
                </a:lnTo>
                <a:cubicBezTo>
                  <a:pt x="1972" y="795"/>
                  <a:pt x="1694" y="2014"/>
                  <a:pt x="1528" y="2014"/>
                </a:cubicBezTo>
                <a:cubicBezTo>
                  <a:pt x="1511" y="2014"/>
                  <a:pt x="1495" y="2001"/>
                  <a:pt x="1481" y="1973"/>
                </a:cubicBezTo>
                <a:cubicBezTo>
                  <a:pt x="1327" y="1668"/>
                  <a:pt x="732" y="1"/>
                  <a:pt x="732" y="1"/>
                </a:cubicBez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24">
            <a:extLst>
              <a:ext uri="{FF2B5EF4-FFF2-40B4-BE49-F238E27FC236}">
                <a16:creationId xmlns:a16="http://schemas.microsoft.com/office/drawing/2014/main" id="{0A37522E-B109-B89C-717A-8EE31C91BCEC}"/>
              </a:ext>
            </a:extLst>
          </p:cNvPr>
          <p:cNvSpPr/>
          <p:nvPr/>
        </p:nvSpPr>
        <p:spPr>
          <a:xfrm>
            <a:off x="7567240" y="1697637"/>
            <a:ext cx="202507" cy="279316"/>
          </a:xfrm>
          <a:custGeom>
            <a:avLst/>
            <a:gdLst/>
            <a:ahLst/>
            <a:cxnLst/>
            <a:rect l="l" t="t" r="r" b="b"/>
            <a:pathLst>
              <a:path w="1777" h="2451" extrusionOk="0">
                <a:moveTo>
                  <a:pt x="77" y="1"/>
                </a:moveTo>
                <a:cubicBezTo>
                  <a:pt x="28" y="1"/>
                  <a:pt x="0" y="26"/>
                  <a:pt x="14" y="88"/>
                </a:cubicBezTo>
                <a:cubicBezTo>
                  <a:pt x="50" y="265"/>
                  <a:pt x="117" y="1207"/>
                  <a:pt x="148" y="1326"/>
                </a:cubicBezTo>
                <a:cubicBezTo>
                  <a:pt x="179" y="1445"/>
                  <a:pt x="477" y="1710"/>
                  <a:pt x="477" y="1710"/>
                </a:cubicBezTo>
                <a:lnTo>
                  <a:pt x="372" y="2245"/>
                </a:lnTo>
                <a:cubicBezTo>
                  <a:pt x="372" y="2245"/>
                  <a:pt x="1044" y="2451"/>
                  <a:pt x="1190" y="2451"/>
                </a:cubicBezTo>
                <a:cubicBezTo>
                  <a:pt x="1204" y="2451"/>
                  <a:pt x="1213" y="2449"/>
                  <a:pt x="1216" y="2444"/>
                </a:cubicBezTo>
                <a:cubicBezTo>
                  <a:pt x="1250" y="2396"/>
                  <a:pt x="1777" y="476"/>
                  <a:pt x="1728" y="293"/>
                </a:cubicBezTo>
                <a:cubicBezTo>
                  <a:pt x="1681" y="108"/>
                  <a:pt x="747" y="11"/>
                  <a:pt x="651" y="7"/>
                </a:cubicBezTo>
                <a:cubicBezTo>
                  <a:pt x="650" y="7"/>
                  <a:pt x="650" y="7"/>
                  <a:pt x="649" y="7"/>
                </a:cubicBezTo>
                <a:cubicBezTo>
                  <a:pt x="554" y="7"/>
                  <a:pt x="435" y="201"/>
                  <a:pt x="435" y="201"/>
                </a:cubicBezTo>
                <a:cubicBezTo>
                  <a:pt x="331" y="90"/>
                  <a:pt x="168" y="1"/>
                  <a:pt x="77" y="1"/>
                </a:cubicBez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24">
            <a:extLst>
              <a:ext uri="{FF2B5EF4-FFF2-40B4-BE49-F238E27FC236}">
                <a16:creationId xmlns:a16="http://schemas.microsoft.com/office/drawing/2014/main" id="{8E86290B-0281-C186-7635-0CFC3A86F16E}"/>
              </a:ext>
            </a:extLst>
          </p:cNvPr>
          <p:cNvSpPr/>
          <p:nvPr/>
        </p:nvSpPr>
        <p:spPr>
          <a:xfrm>
            <a:off x="6979321" y="1008292"/>
            <a:ext cx="435099" cy="422906"/>
          </a:xfrm>
          <a:custGeom>
            <a:avLst/>
            <a:gdLst/>
            <a:ahLst/>
            <a:cxnLst/>
            <a:rect l="l" t="t" r="r" b="b"/>
            <a:pathLst>
              <a:path w="3818" h="3711" extrusionOk="0">
                <a:moveTo>
                  <a:pt x="2168" y="0"/>
                </a:moveTo>
                <a:cubicBezTo>
                  <a:pt x="842" y="0"/>
                  <a:pt x="0" y="923"/>
                  <a:pt x="108" y="2009"/>
                </a:cubicBezTo>
                <a:cubicBezTo>
                  <a:pt x="210" y="3047"/>
                  <a:pt x="995" y="3230"/>
                  <a:pt x="1056" y="3511"/>
                </a:cubicBezTo>
                <a:cubicBezTo>
                  <a:pt x="1071" y="3577"/>
                  <a:pt x="1076" y="3644"/>
                  <a:pt x="1073" y="3711"/>
                </a:cubicBezTo>
                <a:cubicBezTo>
                  <a:pt x="1425" y="3390"/>
                  <a:pt x="1830" y="2970"/>
                  <a:pt x="1717" y="2905"/>
                </a:cubicBezTo>
                <a:cubicBezTo>
                  <a:pt x="1502" y="2781"/>
                  <a:pt x="1615" y="2497"/>
                  <a:pt x="1627" y="2339"/>
                </a:cubicBezTo>
                <a:cubicBezTo>
                  <a:pt x="1639" y="2180"/>
                  <a:pt x="1525" y="1988"/>
                  <a:pt x="1639" y="1886"/>
                </a:cubicBezTo>
                <a:cubicBezTo>
                  <a:pt x="1658" y="1868"/>
                  <a:pt x="1684" y="1859"/>
                  <a:pt x="1713" y="1859"/>
                </a:cubicBezTo>
                <a:cubicBezTo>
                  <a:pt x="1850" y="1859"/>
                  <a:pt x="2067" y="2042"/>
                  <a:pt x="2160" y="2248"/>
                </a:cubicBezTo>
                <a:cubicBezTo>
                  <a:pt x="2243" y="2431"/>
                  <a:pt x="2356" y="2456"/>
                  <a:pt x="2410" y="2456"/>
                </a:cubicBezTo>
                <a:cubicBezTo>
                  <a:pt x="2430" y="2456"/>
                  <a:pt x="2443" y="2452"/>
                  <a:pt x="2443" y="2452"/>
                </a:cubicBezTo>
                <a:cubicBezTo>
                  <a:pt x="2488" y="1463"/>
                  <a:pt x="3621" y="819"/>
                  <a:pt x="3810" y="819"/>
                </a:cubicBezTo>
                <a:cubicBezTo>
                  <a:pt x="3813" y="819"/>
                  <a:pt x="3816" y="819"/>
                  <a:pt x="3818" y="819"/>
                </a:cubicBezTo>
                <a:cubicBezTo>
                  <a:pt x="3809" y="799"/>
                  <a:pt x="3799" y="778"/>
                  <a:pt x="3788" y="754"/>
                </a:cubicBezTo>
                <a:cubicBezTo>
                  <a:pt x="3782" y="741"/>
                  <a:pt x="3776" y="727"/>
                  <a:pt x="3768" y="713"/>
                </a:cubicBezTo>
                <a:cubicBezTo>
                  <a:pt x="3763" y="705"/>
                  <a:pt x="3759" y="698"/>
                  <a:pt x="3754" y="689"/>
                </a:cubicBezTo>
                <a:cubicBezTo>
                  <a:pt x="3751" y="682"/>
                  <a:pt x="3747" y="674"/>
                  <a:pt x="3742" y="667"/>
                </a:cubicBezTo>
                <a:cubicBezTo>
                  <a:pt x="3728" y="645"/>
                  <a:pt x="3714" y="622"/>
                  <a:pt x="3697" y="599"/>
                </a:cubicBezTo>
                <a:cubicBezTo>
                  <a:pt x="3692" y="591"/>
                  <a:pt x="3686" y="584"/>
                  <a:pt x="3681" y="576"/>
                </a:cubicBezTo>
                <a:cubicBezTo>
                  <a:pt x="3666" y="556"/>
                  <a:pt x="3653" y="539"/>
                  <a:pt x="3638" y="521"/>
                </a:cubicBezTo>
                <a:cubicBezTo>
                  <a:pt x="3628" y="509"/>
                  <a:pt x="3617" y="498"/>
                  <a:pt x="3605" y="485"/>
                </a:cubicBezTo>
                <a:cubicBezTo>
                  <a:pt x="3599" y="479"/>
                  <a:pt x="3594" y="473"/>
                  <a:pt x="3588" y="467"/>
                </a:cubicBezTo>
                <a:lnTo>
                  <a:pt x="3559" y="439"/>
                </a:lnTo>
                <a:cubicBezTo>
                  <a:pt x="3520" y="401"/>
                  <a:pt x="3475" y="364"/>
                  <a:pt x="3425" y="329"/>
                </a:cubicBezTo>
                <a:cubicBezTo>
                  <a:pt x="3415" y="323"/>
                  <a:pt x="3406" y="315"/>
                  <a:pt x="3394" y="309"/>
                </a:cubicBezTo>
                <a:cubicBezTo>
                  <a:pt x="3384" y="303"/>
                  <a:pt x="3375" y="296"/>
                  <a:pt x="3364" y="288"/>
                </a:cubicBezTo>
                <a:cubicBezTo>
                  <a:pt x="3287" y="239"/>
                  <a:pt x="3199" y="195"/>
                  <a:pt x="3098" y="156"/>
                </a:cubicBezTo>
                <a:cubicBezTo>
                  <a:pt x="3083" y="151"/>
                  <a:pt x="3070" y="145"/>
                  <a:pt x="3055" y="140"/>
                </a:cubicBezTo>
                <a:cubicBezTo>
                  <a:pt x="2991" y="116"/>
                  <a:pt x="2924" y="96"/>
                  <a:pt x="2851" y="79"/>
                </a:cubicBezTo>
                <a:cubicBezTo>
                  <a:pt x="2837" y="76"/>
                  <a:pt x="2822" y="73"/>
                  <a:pt x="2809" y="69"/>
                </a:cubicBezTo>
                <a:cubicBezTo>
                  <a:pt x="2720" y="49"/>
                  <a:pt x="2625" y="34"/>
                  <a:pt x="2519" y="21"/>
                </a:cubicBezTo>
                <a:cubicBezTo>
                  <a:pt x="2399" y="7"/>
                  <a:pt x="2282" y="0"/>
                  <a:pt x="21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24">
            <a:extLst>
              <a:ext uri="{FF2B5EF4-FFF2-40B4-BE49-F238E27FC236}">
                <a16:creationId xmlns:a16="http://schemas.microsoft.com/office/drawing/2014/main" id="{EF752EAD-447A-BA4A-4D76-7E1306B99204}"/>
              </a:ext>
            </a:extLst>
          </p:cNvPr>
          <p:cNvSpPr/>
          <p:nvPr/>
        </p:nvSpPr>
        <p:spPr>
          <a:xfrm>
            <a:off x="6711402" y="1538321"/>
            <a:ext cx="775384" cy="1419030"/>
          </a:xfrm>
          <a:custGeom>
            <a:avLst/>
            <a:gdLst/>
            <a:ahLst/>
            <a:cxnLst/>
            <a:rect l="l" t="t" r="r" b="b"/>
            <a:pathLst>
              <a:path w="6804" h="12452" extrusionOk="0">
                <a:moveTo>
                  <a:pt x="3019" y="0"/>
                </a:moveTo>
                <a:cubicBezTo>
                  <a:pt x="2998" y="23"/>
                  <a:pt x="2977" y="46"/>
                  <a:pt x="2953" y="69"/>
                </a:cubicBezTo>
                <a:cubicBezTo>
                  <a:pt x="2948" y="74"/>
                  <a:pt x="2943" y="80"/>
                  <a:pt x="2937" y="85"/>
                </a:cubicBezTo>
                <a:cubicBezTo>
                  <a:pt x="2932" y="90"/>
                  <a:pt x="2925" y="97"/>
                  <a:pt x="2919" y="102"/>
                </a:cubicBezTo>
                <a:cubicBezTo>
                  <a:pt x="2860" y="156"/>
                  <a:pt x="2796" y="206"/>
                  <a:pt x="2727" y="244"/>
                </a:cubicBezTo>
                <a:cubicBezTo>
                  <a:pt x="3245" y="621"/>
                  <a:pt x="4303" y="1528"/>
                  <a:pt x="3873" y="2375"/>
                </a:cubicBezTo>
                <a:cubicBezTo>
                  <a:pt x="3474" y="3163"/>
                  <a:pt x="2970" y="3631"/>
                  <a:pt x="2227" y="3773"/>
                </a:cubicBezTo>
                <a:cubicBezTo>
                  <a:pt x="2066" y="3804"/>
                  <a:pt x="1893" y="3819"/>
                  <a:pt x="1707" y="3819"/>
                </a:cubicBezTo>
                <a:cubicBezTo>
                  <a:pt x="1679" y="3819"/>
                  <a:pt x="1650" y="3818"/>
                  <a:pt x="1622" y="3818"/>
                </a:cubicBezTo>
                <a:lnTo>
                  <a:pt x="1622" y="3818"/>
                </a:lnTo>
                <a:cubicBezTo>
                  <a:pt x="1662" y="4051"/>
                  <a:pt x="1708" y="4339"/>
                  <a:pt x="1753" y="4653"/>
                </a:cubicBezTo>
                <a:cubicBezTo>
                  <a:pt x="1761" y="4714"/>
                  <a:pt x="1770" y="4775"/>
                  <a:pt x="1778" y="4838"/>
                </a:cubicBezTo>
                <a:cubicBezTo>
                  <a:pt x="1789" y="4918"/>
                  <a:pt x="1799" y="4996"/>
                  <a:pt x="1809" y="5078"/>
                </a:cubicBezTo>
                <a:cubicBezTo>
                  <a:pt x="1852" y="5419"/>
                  <a:pt x="1891" y="5778"/>
                  <a:pt x="1918" y="6131"/>
                </a:cubicBezTo>
                <a:lnTo>
                  <a:pt x="1952" y="7190"/>
                </a:lnTo>
                <a:cubicBezTo>
                  <a:pt x="1948" y="7351"/>
                  <a:pt x="1938" y="7503"/>
                  <a:pt x="1923" y="7644"/>
                </a:cubicBezTo>
                <a:cubicBezTo>
                  <a:pt x="1892" y="7921"/>
                  <a:pt x="1837" y="8151"/>
                  <a:pt x="1748" y="8308"/>
                </a:cubicBezTo>
                <a:cubicBezTo>
                  <a:pt x="1183" y="9305"/>
                  <a:pt x="0" y="10921"/>
                  <a:pt x="76" y="12359"/>
                </a:cubicBezTo>
                <a:cubicBezTo>
                  <a:pt x="288" y="12411"/>
                  <a:pt x="547" y="12451"/>
                  <a:pt x="832" y="12451"/>
                </a:cubicBezTo>
                <a:cubicBezTo>
                  <a:pt x="1237" y="12451"/>
                  <a:pt x="1694" y="12369"/>
                  <a:pt x="2144" y="12117"/>
                </a:cubicBezTo>
                <a:cubicBezTo>
                  <a:pt x="2902" y="11691"/>
                  <a:pt x="3987" y="11453"/>
                  <a:pt x="5003" y="11453"/>
                </a:cubicBezTo>
                <a:cubicBezTo>
                  <a:pt x="5205" y="11453"/>
                  <a:pt x="5404" y="11462"/>
                  <a:pt x="5597" y="11481"/>
                </a:cubicBezTo>
                <a:cubicBezTo>
                  <a:pt x="5453" y="11269"/>
                  <a:pt x="5376" y="11067"/>
                  <a:pt x="5436" y="10893"/>
                </a:cubicBezTo>
                <a:cubicBezTo>
                  <a:pt x="5459" y="10828"/>
                  <a:pt x="5479" y="10745"/>
                  <a:pt x="5501" y="10645"/>
                </a:cubicBezTo>
                <a:cubicBezTo>
                  <a:pt x="5674" y="9842"/>
                  <a:pt x="5813" y="8064"/>
                  <a:pt x="5980" y="7594"/>
                </a:cubicBezTo>
                <a:cubicBezTo>
                  <a:pt x="6036" y="7434"/>
                  <a:pt x="6094" y="7176"/>
                  <a:pt x="6149" y="6897"/>
                </a:cubicBezTo>
                <a:cubicBezTo>
                  <a:pt x="6271" y="6264"/>
                  <a:pt x="6369" y="5520"/>
                  <a:pt x="6369" y="5520"/>
                </a:cubicBezTo>
                <a:cubicBezTo>
                  <a:pt x="6369" y="5520"/>
                  <a:pt x="6478" y="5112"/>
                  <a:pt x="6585" y="4653"/>
                </a:cubicBezTo>
                <a:cubicBezTo>
                  <a:pt x="6695" y="4183"/>
                  <a:pt x="6803" y="3660"/>
                  <a:pt x="6799" y="3464"/>
                </a:cubicBezTo>
                <a:cubicBezTo>
                  <a:pt x="6782" y="3073"/>
                  <a:pt x="6221" y="1118"/>
                  <a:pt x="5881" y="948"/>
                </a:cubicBezTo>
                <a:cubicBezTo>
                  <a:pt x="5685" y="851"/>
                  <a:pt x="5387" y="752"/>
                  <a:pt x="5168" y="576"/>
                </a:cubicBezTo>
                <a:lnTo>
                  <a:pt x="5168" y="576"/>
                </a:lnTo>
                <a:cubicBezTo>
                  <a:pt x="5837" y="1143"/>
                  <a:pt x="6577" y="2520"/>
                  <a:pt x="6033" y="2801"/>
                </a:cubicBezTo>
                <a:cubicBezTo>
                  <a:pt x="6012" y="2811"/>
                  <a:pt x="5989" y="2817"/>
                  <a:pt x="5964" y="2817"/>
                </a:cubicBezTo>
                <a:cubicBezTo>
                  <a:pt x="5469" y="2817"/>
                  <a:pt x="4187" y="803"/>
                  <a:pt x="4010" y="642"/>
                </a:cubicBezTo>
                <a:cubicBezTo>
                  <a:pt x="3887" y="530"/>
                  <a:pt x="3365" y="208"/>
                  <a:pt x="30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4">
            <a:extLst>
              <a:ext uri="{FF2B5EF4-FFF2-40B4-BE49-F238E27FC236}">
                <a16:creationId xmlns:a16="http://schemas.microsoft.com/office/drawing/2014/main" id="{A26FFE74-E08F-BB93-2900-1BD4059CE49A}"/>
              </a:ext>
            </a:extLst>
          </p:cNvPr>
          <p:cNvSpPr/>
          <p:nvPr/>
        </p:nvSpPr>
        <p:spPr>
          <a:xfrm>
            <a:off x="6210092" y="2946870"/>
            <a:ext cx="851281" cy="906438"/>
          </a:xfrm>
          <a:custGeom>
            <a:avLst/>
            <a:gdLst/>
            <a:ahLst/>
            <a:cxnLst/>
            <a:rect l="l" t="t" r="r" b="b"/>
            <a:pathLst>
              <a:path w="7470" h="7954" extrusionOk="0">
                <a:moveTo>
                  <a:pt x="4472" y="0"/>
                </a:moveTo>
                <a:lnTo>
                  <a:pt x="4472" y="0"/>
                </a:lnTo>
                <a:cubicBezTo>
                  <a:pt x="4474" y="32"/>
                  <a:pt x="4476" y="65"/>
                  <a:pt x="4479" y="98"/>
                </a:cubicBezTo>
                <a:cubicBezTo>
                  <a:pt x="4614" y="1559"/>
                  <a:pt x="2098" y="4449"/>
                  <a:pt x="1588" y="4823"/>
                </a:cubicBezTo>
                <a:cubicBezTo>
                  <a:pt x="1374" y="4980"/>
                  <a:pt x="711" y="5798"/>
                  <a:pt x="0" y="6707"/>
                </a:cubicBezTo>
                <a:lnTo>
                  <a:pt x="1128" y="7954"/>
                </a:lnTo>
                <a:cubicBezTo>
                  <a:pt x="1737" y="7319"/>
                  <a:pt x="2279" y="6760"/>
                  <a:pt x="2369" y="6677"/>
                </a:cubicBezTo>
                <a:cubicBezTo>
                  <a:pt x="2591" y="6472"/>
                  <a:pt x="3985" y="5758"/>
                  <a:pt x="4206" y="5487"/>
                </a:cubicBezTo>
                <a:cubicBezTo>
                  <a:pt x="4423" y="5221"/>
                  <a:pt x="6908" y="1860"/>
                  <a:pt x="7435" y="1860"/>
                </a:cubicBezTo>
                <a:cubicBezTo>
                  <a:pt x="7448" y="1860"/>
                  <a:pt x="7459" y="1862"/>
                  <a:pt x="7470" y="1866"/>
                </a:cubicBezTo>
                <a:cubicBezTo>
                  <a:pt x="7470" y="1864"/>
                  <a:pt x="6639" y="1061"/>
                  <a:pt x="5841" y="24"/>
                </a:cubicBezTo>
                <a:cubicBezTo>
                  <a:pt x="5628" y="72"/>
                  <a:pt x="5420" y="90"/>
                  <a:pt x="5225" y="90"/>
                </a:cubicBezTo>
                <a:cubicBezTo>
                  <a:pt x="4941" y="90"/>
                  <a:pt x="4684" y="51"/>
                  <a:pt x="447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4">
            <a:extLst>
              <a:ext uri="{FF2B5EF4-FFF2-40B4-BE49-F238E27FC236}">
                <a16:creationId xmlns:a16="http://schemas.microsoft.com/office/drawing/2014/main" id="{5A1A940E-A5F5-6712-08F0-B14939261F80}"/>
              </a:ext>
            </a:extLst>
          </p:cNvPr>
          <p:cNvSpPr/>
          <p:nvPr/>
        </p:nvSpPr>
        <p:spPr>
          <a:xfrm>
            <a:off x="6875618" y="2843280"/>
            <a:ext cx="874871" cy="1076352"/>
          </a:xfrm>
          <a:custGeom>
            <a:avLst/>
            <a:gdLst/>
            <a:ahLst/>
            <a:cxnLst/>
            <a:rect l="l" t="t" r="r" b="b"/>
            <a:pathLst>
              <a:path w="7677" h="9445" extrusionOk="0">
                <a:moveTo>
                  <a:pt x="3565" y="0"/>
                </a:moveTo>
                <a:cubicBezTo>
                  <a:pt x="2548" y="0"/>
                  <a:pt x="1460" y="238"/>
                  <a:pt x="702" y="665"/>
                </a:cubicBezTo>
                <a:cubicBezTo>
                  <a:pt x="467" y="796"/>
                  <a:pt x="231" y="882"/>
                  <a:pt x="1" y="932"/>
                </a:cubicBezTo>
                <a:cubicBezTo>
                  <a:pt x="799" y="1969"/>
                  <a:pt x="1630" y="2773"/>
                  <a:pt x="1630" y="2773"/>
                </a:cubicBezTo>
                <a:cubicBezTo>
                  <a:pt x="1857" y="2860"/>
                  <a:pt x="2540" y="3539"/>
                  <a:pt x="3248" y="4237"/>
                </a:cubicBezTo>
                <a:cubicBezTo>
                  <a:pt x="3925" y="4906"/>
                  <a:pt x="4623" y="5591"/>
                  <a:pt x="4962" y="5798"/>
                </a:cubicBezTo>
                <a:cubicBezTo>
                  <a:pt x="5659" y="6223"/>
                  <a:pt x="5387" y="7057"/>
                  <a:pt x="5387" y="7057"/>
                </a:cubicBezTo>
                <a:cubicBezTo>
                  <a:pt x="5387" y="7057"/>
                  <a:pt x="5144" y="8523"/>
                  <a:pt x="5311" y="9445"/>
                </a:cubicBezTo>
                <a:cubicBezTo>
                  <a:pt x="5670" y="9355"/>
                  <a:pt x="6106" y="9284"/>
                  <a:pt x="6574" y="9284"/>
                </a:cubicBezTo>
                <a:cubicBezTo>
                  <a:pt x="6781" y="9284"/>
                  <a:pt x="6994" y="9298"/>
                  <a:pt x="7210" y="9330"/>
                </a:cubicBezTo>
                <a:cubicBezTo>
                  <a:pt x="7261" y="8514"/>
                  <a:pt x="7649" y="6392"/>
                  <a:pt x="7664" y="6020"/>
                </a:cubicBezTo>
                <a:cubicBezTo>
                  <a:pt x="7677" y="5742"/>
                  <a:pt x="6802" y="4022"/>
                  <a:pt x="6144" y="2772"/>
                </a:cubicBezTo>
                <a:cubicBezTo>
                  <a:pt x="5833" y="2180"/>
                  <a:pt x="5571" y="1694"/>
                  <a:pt x="5472" y="1515"/>
                </a:cubicBezTo>
                <a:cubicBezTo>
                  <a:pt x="5256" y="1117"/>
                  <a:pt x="4504" y="543"/>
                  <a:pt x="4155" y="28"/>
                </a:cubicBezTo>
                <a:cubicBezTo>
                  <a:pt x="3963" y="10"/>
                  <a:pt x="3765" y="0"/>
                  <a:pt x="35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4">
            <a:extLst>
              <a:ext uri="{FF2B5EF4-FFF2-40B4-BE49-F238E27FC236}">
                <a16:creationId xmlns:a16="http://schemas.microsoft.com/office/drawing/2014/main" id="{FCF9FD1B-0EAF-E39C-5737-5468EE688079}"/>
              </a:ext>
            </a:extLst>
          </p:cNvPr>
          <p:cNvSpPr/>
          <p:nvPr/>
        </p:nvSpPr>
        <p:spPr>
          <a:xfrm>
            <a:off x="5920406" y="3710859"/>
            <a:ext cx="418233" cy="615726"/>
          </a:xfrm>
          <a:custGeom>
            <a:avLst/>
            <a:gdLst/>
            <a:ahLst/>
            <a:cxnLst/>
            <a:rect l="l" t="t" r="r" b="b"/>
            <a:pathLst>
              <a:path w="3670" h="5403" extrusionOk="0">
                <a:moveTo>
                  <a:pt x="2542" y="0"/>
                </a:moveTo>
                <a:cubicBezTo>
                  <a:pt x="1570" y="1250"/>
                  <a:pt x="724" y="3059"/>
                  <a:pt x="606" y="3196"/>
                </a:cubicBezTo>
                <a:cubicBezTo>
                  <a:pt x="555" y="3253"/>
                  <a:pt x="1" y="3485"/>
                  <a:pt x="4" y="3728"/>
                </a:cubicBezTo>
                <a:cubicBezTo>
                  <a:pt x="11" y="4381"/>
                  <a:pt x="582" y="5402"/>
                  <a:pt x="884" y="5402"/>
                </a:cubicBezTo>
                <a:cubicBezTo>
                  <a:pt x="931" y="5402"/>
                  <a:pt x="971" y="5378"/>
                  <a:pt x="1002" y="5325"/>
                </a:cubicBezTo>
                <a:cubicBezTo>
                  <a:pt x="1307" y="4798"/>
                  <a:pt x="1703" y="3285"/>
                  <a:pt x="1703" y="3285"/>
                </a:cubicBezTo>
                <a:cubicBezTo>
                  <a:pt x="1703" y="3285"/>
                  <a:pt x="2788" y="2164"/>
                  <a:pt x="3670" y="1248"/>
                </a:cubicBezTo>
                <a:lnTo>
                  <a:pt x="2542" y="0"/>
                </a:ln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24">
            <a:extLst>
              <a:ext uri="{FF2B5EF4-FFF2-40B4-BE49-F238E27FC236}">
                <a16:creationId xmlns:a16="http://schemas.microsoft.com/office/drawing/2014/main" id="{BAF45932-8B58-96C2-6378-5F256CCAD057}"/>
              </a:ext>
            </a:extLst>
          </p:cNvPr>
          <p:cNvSpPr/>
          <p:nvPr/>
        </p:nvSpPr>
        <p:spPr>
          <a:xfrm>
            <a:off x="7480973" y="3901287"/>
            <a:ext cx="318518" cy="584501"/>
          </a:xfrm>
          <a:custGeom>
            <a:avLst/>
            <a:gdLst/>
            <a:ahLst/>
            <a:cxnLst/>
            <a:rect l="l" t="t" r="r" b="b"/>
            <a:pathLst>
              <a:path w="2795" h="5129" extrusionOk="0">
                <a:moveTo>
                  <a:pt x="1263" y="1"/>
                </a:moveTo>
                <a:cubicBezTo>
                  <a:pt x="795" y="1"/>
                  <a:pt x="359" y="72"/>
                  <a:pt x="0" y="162"/>
                </a:cubicBezTo>
                <a:cubicBezTo>
                  <a:pt x="26" y="305"/>
                  <a:pt x="62" y="436"/>
                  <a:pt x="109" y="544"/>
                </a:cubicBezTo>
                <a:cubicBezTo>
                  <a:pt x="446" y="1316"/>
                  <a:pt x="1372" y="4282"/>
                  <a:pt x="1316" y="5050"/>
                </a:cubicBezTo>
                <a:lnTo>
                  <a:pt x="2291" y="5128"/>
                </a:lnTo>
                <a:lnTo>
                  <a:pt x="2794" y="4166"/>
                </a:lnTo>
                <a:cubicBezTo>
                  <a:pt x="2788" y="4159"/>
                  <a:pt x="1918" y="834"/>
                  <a:pt x="1894" y="244"/>
                </a:cubicBezTo>
                <a:cubicBezTo>
                  <a:pt x="1892" y="193"/>
                  <a:pt x="1894" y="125"/>
                  <a:pt x="1899" y="47"/>
                </a:cubicBezTo>
                <a:cubicBezTo>
                  <a:pt x="1683" y="15"/>
                  <a:pt x="1470" y="1"/>
                  <a:pt x="1263" y="1"/>
                </a:cubicBez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24">
            <a:extLst>
              <a:ext uri="{FF2B5EF4-FFF2-40B4-BE49-F238E27FC236}">
                <a16:creationId xmlns:a16="http://schemas.microsoft.com/office/drawing/2014/main" id="{FCC38370-6F42-1B39-55BA-7D44532ACD91}"/>
              </a:ext>
            </a:extLst>
          </p:cNvPr>
          <p:cNvSpPr/>
          <p:nvPr/>
        </p:nvSpPr>
        <p:spPr>
          <a:xfrm>
            <a:off x="7265702" y="1741968"/>
            <a:ext cx="160570" cy="117265"/>
          </a:xfrm>
          <a:custGeom>
            <a:avLst/>
            <a:gdLst/>
            <a:ahLst/>
            <a:cxnLst/>
            <a:rect l="l" t="t" r="r" b="b"/>
            <a:pathLst>
              <a:path w="1409" h="1029" extrusionOk="0">
                <a:moveTo>
                  <a:pt x="0" y="1"/>
                </a:moveTo>
                <a:lnTo>
                  <a:pt x="0" y="1"/>
                </a:lnTo>
                <a:cubicBezTo>
                  <a:pt x="405" y="525"/>
                  <a:pt x="849" y="1028"/>
                  <a:pt x="1097" y="1028"/>
                </a:cubicBezTo>
                <a:cubicBezTo>
                  <a:pt x="1122" y="1028"/>
                  <a:pt x="1145" y="1023"/>
                  <a:pt x="1166" y="1013"/>
                </a:cubicBezTo>
                <a:cubicBezTo>
                  <a:pt x="1408" y="889"/>
                  <a:pt x="1396" y="546"/>
                  <a:pt x="1248" y="154"/>
                </a:cubicBezTo>
                <a:lnTo>
                  <a:pt x="1248" y="154"/>
                </a:lnTo>
                <a:cubicBezTo>
                  <a:pt x="1134" y="188"/>
                  <a:pt x="1014" y="203"/>
                  <a:pt x="892" y="203"/>
                </a:cubicBezTo>
                <a:cubicBezTo>
                  <a:pt x="590" y="203"/>
                  <a:pt x="274" y="112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24">
            <a:extLst>
              <a:ext uri="{FF2B5EF4-FFF2-40B4-BE49-F238E27FC236}">
                <a16:creationId xmlns:a16="http://schemas.microsoft.com/office/drawing/2014/main" id="{B1BB94D4-E9BB-B1D5-456F-55BD2BC7B230}"/>
              </a:ext>
            </a:extLst>
          </p:cNvPr>
          <p:cNvSpPr/>
          <p:nvPr/>
        </p:nvSpPr>
        <p:spPr>
          <a:xfrm>
            <a:off x="6414650" y="1565899"/>
            <a:ext cx="828489" cy="890597"/>
          </a:xfrm>
          <a:custGeom>
            <a:avLst/>
            <a:gdLst/>
            <a:ahLst/>
            <a:cxnLst/>
            <a:rect l="l" t="t" r="r" b="b"/>
            <a:pathLst>
              <a:path w="7270" h="7815" extrusionOk="0">
                <a:moveTo>
                  <a:pt x="5327" y="1"/>
                </a:moveTo>
                <a:cubicBezTo>
                  <a:pt x="5314" y="8"/>
                  <a:pt x="5299" y="16"/>
                  <a:pt x="5284" y="23"/>
                </a:cubicBezTo>
                <a:cubicBezTo>
                  <a:pt x="5265" y="31"/>
                  <a:pt x="5245" y="42"/>
                  <a:pt x="5223" y="53"/>
                </a:cubicBezTo>
                <a:cubicBezTo>
                  <a:pt x="4737" y="293"/>
                  <a:pt x="3406" y="1019"/>
                  <a:pt x="2479" y="1604"/>
                </a:cubicBezTo>
                <a:cubicBezTo>
                  <a:pt x="1861" y="1996"/>
                  <a:pt x="34" y="3730"/>
                  <a:pt x="14" y="4376"/>
                </a:cubicBezTo>
                <a:cubicBezTo>
                  <a:pt x="0" y="4848"/>
                  <a:pt x="2521" y="5972"/>
                  <a:pt x="3625" y="6472"/>
                </a:cubicBezTo>
                <a:cubicBezTo>
                  <a:pt x="3837" y="6570"/>
                  <a:pt x="3997" y="6644"/>
                  <a:pt x="4076" y="6683"/>
                </a:cubicBezTo>
                <a:lnTo>
                  <a:pt x="4486" y="6910"/>
                </a:lnTo>
                <a:lnTo>
                  <a:pt x="4553" y="6947"/>
                </a:lnTo>
                <a:cubicBezTo>
                  <a:pt x="4553" y="6947"/>
                  <a:pt x="4705" y="7016"/>
                  <a:pt x="4925" y="7116"/>
                </a:cubicBezTo>
                <a:cubicBezTo>
                  <a:pt x="5481" y="7368"/>
                  <a:pt x="6486" y="7814"/>
                  <a:pt x="6626" y="7814"/>
                </a:cubicBezTo>
                <a:cubicBezTo>
                  <a:pt x="6628" y="7814"/>
                  <a:pt x="6630" y="7814"/>
                  <a:pt x="6631" y="7814"/>
                </a:cubicBezTo>
                <a:cubicBezTo>
                  <a:pt x="6821" y="7796"/>
                  <a:pt x="7065" y="6892"/>
                  <a:pt x="7085" y="6796"/>
                </a:cubicBezTo>
                <a:cubicBezTo>
                  <a:pt x="7104" y="6702"/>
                  <a:pt x="6929" y="6554"/>
                  <a:pt x="6928" y="6554"/>
                </a:cubicBezTo>
                <a:lnTo>
                  <a:pt x="6928" y="6554"/>
                </a:lnTo>
                <a:cubicBezTo>
                  <a:pt x="7114" y="6430"/>
                  <a:pt x="7270" y="6177"/>
                  <a:pt x="7133" y="6158"/>
                </a:cubicBezTo>
                <a:lnTo>
                  <a:pt x="7132" y="6158"/>
                </a:lnTo>
                <a:cubicBezTo>
                  <a:pt x="7126" y="6156"/>
                  <a:pt x="7116" y="6156"/>
                  <a:pt x="7107" y="6156"/>
                </a:cubicBezTo>
                <a:cubicBezTo>
                  <a:pt x="7099" y="6157"/>
                  <a:pt x="7089" y="6157"/>
                  <a:pt x="7078" y="6157"/>
                </a:cubicBezTo>
                <a:cubicBezTo>
                  <a:pt x="6859" y="6157"/>
                  <a:pt x="6099" y="6091"/>
                  <a:pt x="5899" y="6091"/>
                </a:cubicBezTo>
                <a:cubicBezTo>
                  <a:pt x="5884" y="6091"/>
                  <a:pt x="5872" y="6091"/>
                  <a:pt x="5864" y="6092"/>
                </a:cubicBezTo>
                <a:cubicBezTo>
                  <a:pt x="5740" y="6103"/>
                  <a:pt x="5432" y="6355"/>
                  <a:pt x="5432" y="6355"/>
                </a:cubicBezTo>
                <a:lnTo>
                  <a:pt x="4920" y="6164"/>
                </a:lnTo>
                <a:lnTo>
                  <a:pt x="4519" y="5889"/>
                </a:lnTo>
                <a:cubicBezTo>
                  <a:pt x="4328" y="5756"/>
                  <a:pt x="4086" y="5587"/>
                  <a:pt x="3828" y="5404"/>
                </a:cubicBezTo>
                <a:cubicBezTo>
                  <a:pt x="3064" y="4862"/>
                  <a:pt x="2164" y="4202"/>
                  <a:pt x="2081" y="4042"/>
                </a:cubicBezTo>
                <a:cubicBezTo>
                  <a:pt x="1933" y="3760"/>
                  <a:pt x="4109" y="2954"/>
                  <a:pt x="4109" y="2954"/>
                </a:cubicBezTo>
                <a:cubicBezTo>
                  <a:pt x="4109" y="2954"/>
                  <a:pt x="4137" y="3087"/>
                  <a:pt x="4176" y="3312"/>
                </a:cubicBezTo>
                <a:cubicBezTo>
                  <a:pt x="4180" y="3333"/>
                  <a:pt x="4185" y="3357"/>
                  <a:pt x="4189" y="3379"/>
                </a:cubicBezTo>
                <a:cubicBezTo>
                  <a:pt x="4199" y="3440"/>
                  <a:pt x="4209" y="3505"/>
                  <a:pt x="4222" y="3576"/>
                </a:cubicBezTo>
                <a:cubicBezTo>
                  <a:pt x="4251" y="3577"/>
                  <a:pt x="4280" y="3577"/>
                  <a:pt x="4309" y="3577"/>
                </a:cubicBezTo>
                <a:cubicBezTo>
                  <a:pt x="5347" y="3577"/>
                  <a:pt x="5987" y="3091"/>
                  <a:pt x="6473" y="2133"/>
                </a:cubicBezTo>
                <a:cubicBezTo>
                  <a:pt x="6834" y="1422"/>
                  <a:pt x="6148" y="668"/>
                  <a:pt x="5611" y="222"/>
                </a:cubicBezTo>
                <a:cubicBezTo>
                  <a:pt x="5508" y="135"/>
                  <a:pt x="5411" y="62"/>
                  <a:pt x="5327" y="1"/>
                </a:cubicBezTo>
                <a:close/>
              </a:path>
            </a:pathLst>
          </a:custGeom>
          <a:solidFill>
            <a:srgbClr val="F8B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24">
            <a:extLst>
              <a:ext uri="{FF2B5EF4-FFF2-40B4-BE49-F238E27FC236}">
                <a16:creationId xmlns:a16="http://schemas.microsoft.com/office/drawing/2014/main" id="{111D43B2-BAAF-B1CB-AFA2-E8F83D1B8C82}"/>
              </a:ext>
            </a:extLst>
          </p:cNvPr>
          <p:cNvSpPr/>
          <p:nvPr/>
        </p:nvSpPr>
        <p:spPr>
          <a:xfrm>
            <a:off x="6883253" y="1879176"/>
            <a:ext cx="65071" cy="64387"/>
          </a:xfrm>
          <a:custGeom>
            <a:avLst/>
            <a:gdLst/>
            <a:ahLst/>
            <a:cxnLst/>
            <a:rect l="l" t="t" r="r" b="b"/>
            <a:pathLst>
              <a:path w="571" h="565" extrusionOk="0">
                <a:moveTo>
                  <a:pt x="539" y="1"/>
                </a:moveTo>
                <a:cubicBezTo>
                  <a:pt x="434" y="1"/>
                  <a:pt x="0" y="205"/>
                  <a:pt x="0" y="205"/>
                </a:cubicBezTo>
                <a:cubicBezTo>
                  <a:pt x="0" y="205"/>
                  <a:pt x="27" y="340"/>
                  <a:pt x="67" y="565"/>
                </a:cubicBezTo>
                <a:cubicBezTo>
                  <a:pt x="237" y="384"/>
                  <a:pt x="463" y="142"/>
                  <a:pt x="544" y="46"/>
                </a:cubicBezTo>
                <a:cubicBezTo>
                  <a:pt x="571" y="14"/>
                  <a:pt x="565" y="1"/>
                  <a:pt x="539" y="1"/>
                </a:cubicBezTo>
                <a:close/>
              </a:path>
            </a:pathLst>
          </a:custGeom>
          <a:solidFill>
            <a:srgbClr val="E29B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24">
            <a:extLst>
              <a:ext uri="{FF2B5EF4-FFF2-40B4-BE49-F238E27FC236}">
                <a16:creationId xmlns:a16="http://schemas.microsoft.com/office/drawing/2014/main" id="{3BEE0197-662E-0B1D-5157-4596309CBA09}"/>
              </a:ext>
            </a:extLst>
          </p:cNvPr>
          <p:cNvSpPr/>
          <p:nvPr/>
        </p:nvSpPr>
        <p:spPr>
          <a:xfrm>
            <a:off x="6892142" y="1566013"/>
            <a:ext cx="309401" cy="407521"/>
          </a:xfrm>
          <a:custGeom>
            <a:avLst/>
            <a:gdLst/>
            <a:ahLst/>
            <a:cxnLst/>
            <a:rect l="l" t="t" r="r" b="b"/>
            <a:pathLst>
              <a:path w="2715" h="3576" extrusionOk="0">
                <a:moveTo>
                  <a:pt x="1140" y="1"/>
                </a:moveTo>
                <a:cubicBezTo>
                  <a:pt x="1125" y="9"/>
                  <a:pt x="1110" y="16"/>
                  <a:pt x="1095" y="24"/>
                </a:cubicBezTo>
                <a:cubicBezTo>
                  <a:pt x="1077" y="34"/>
                  <a:pt x="1057" y="42"/>
                  <a:pt x="1035" y="54"/>
                </a:cubicBezTo>
                <a:cubicBezTo>
                  <a:pt x="1427" y="425"/>
                  <a:pt x="2497" y="1525"/>
                  <a:pt x="2030" y="2103"/>
                </a:cubicBezTo>
                <a:cubicBezTo>
                  <a:pt x="1506" y="2752"/>
                  <a:pt x="1080" y="3198"/>
                  <a:pt x="0" y="3379"/>
                </a:cubicBezTo>
                <a:cubicBezTo>
                  <a:pt x="10" y="3439"/>
                  <a:pt x="22" y="3504"/>
                  <a:pt x="35" y="3575"/>
                </a:cubicBezTo>
                <a:cubicBezTo>
                  <a:pt x="64" y="3576"/>
                  <a:pt x="93" y="3576"/>
                  <a:pt x="122" y="3576"/>
                </a:cubicBezTo>
                <a:cubicBezTo>
                  <a:pt x="1159" y="3576"/>
                  <a:pt x="1798" y="3090"/>
                  <a:pt x="2285" y="2132"/>
                </a:cubicBezTo>
                <a:cubicBezTo>
                  <a:pt x="2715" y="1284"/>
                  <a:pt x="1657" y="377"/>
                  <a:pt x="114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24">
            <a:extLst>
              <a:ext uri="{FF2B5EF4-FFF2-40B4-BE49-F238E27FC236}">
                <a16:creationId xmlns:a16="http://schemas.microsoft.com/office/drawing/2014/main" id="{C0303DE9-DF21-4232-EF8A-66F48B253203}"/>
              </a:ext>
            </a:extLst>
          </p:cNvPr>
          <p:cNvSpPr/>
          <p:nvPr/>
        </p:nvSpPr>
        <p:spPr>
          <a:xfrm>
            <a:off x="7576813" y="4359863"/>
            <a:ext cx="610028" cy="291396"/>
          </a:xfrm>
          <a:custGeom>
            <a:avLst/>
            <a:gdLst/>
            <a:ahLst/>
            <a:cxnLst/>
            <a:rect l="l" t="t" r="r" b="b"/>
            <a:pathLst>
              <a:path w="5353" h="2557" extrusionOk="0">
                <a:moveTo>
                  <a:pt x="1687" y="1"/>
                </a:moveTo>
                <a:cubicBezTo>
                  <a:pt x="1678" y="1"/>
                  <a:pt x="1672" y="3"/>
                  <a:pt x="1671" y="8"/>
                </a:cubicBezTo>
                <a:cubicBezTo>
                  <a:pt x="1664" y="39"/>
                  <a:pt x="1639" y="69"/>
                  <a:pt x="1606" y="97"/>
                </a:cubicBezTo>
                <a:cubicBezTo>
                  <a:pt x="1531" y="164"/>
                  <a:pt x="1414" y="224"/>
                  <a:pt x="1395" y="266"/>
                </a:cubicBezTo>
                <a:cubicBezTo>
                  <a:pt x="1375" y="311"/>
                  <a:pt x="1485" y="425"/>
                  <a:pt x="1538" y="478"/>
                </a:cubicBezTo>
                <a:cubicBezTo>
                  <a:pt x="1554" y="496"/>
                  <a:pt x="1568" y="506"/>
                  <a:pt x="1568" y="506"/>
                </a:cubicBezTo>
                <a:cubicBezTo>
                  <a:pt x="1568" y="506"/>
                  <a:pt x="1143" y="791"/>
                  <a:pt x="893" y="914"/>
                </a:cubicBezTo>
                <a:cubicBezTo>
                  <a:pt x="871" y="925"/>
                  <a:pt x="850" y="930"/>
                  <a:pt x="830" y="930"/>
                </a:cubicBezTo>
                <a:cubicBezTo>
                  <a:pt x="635" y="930"/>
                  <a:pt x="524" y="475"/>
                  <a:pt x="407" y="475"/>
                </a:cubicBezTo>
                <a:cubicBezTo>
                  <a:pt x="401" y="475"/>
                  <a:pt x="394" y="476"/>
                  <a:pt x="388" y="479"/>
                </a:cubicBezTo>
                <a:cubicBezTo>
                  <a:pt x="354" y="495"/>
                  <a:pt x="329" y="584"/>
                  <a:pt x="309" y="710"/>
                </a:cubicBezTo>
                <a:cubicBezTo>
                  <a:pt x="299" y="781"/>
                  <a:pt x="291" y="862"/>
                  <a:pt x="284" y="947"/>
                </a:cubicBezTo>
                <a:cubicBezTo>
                  <a:pt x="253" y="1323"/>
                  <a:pt x="252" y="1789"/>
                  <a:pt x="252" y="1789"/>
                </a:cubicBezTo>
                <a:cubicBezTo>
                  <a:pt x="252" y="1789"/>
                  <a:pt x="0" y="2384"/>
                  <a:pt x="443" y="2384"/>
                </a:cubicBezTo>
                <a:cubicBezTo>
                  <a:pt x="455" y="2384"/>
                  <a:pt x="468" y="2383"/>
                  <a:pt x="482" y="2382"/>
                </a:cubicBezTo>
                <a:cubicBezTo>
                  <a:pt x="613" y="2373"/>
                  <a:pt x="751" y="2368"/>
                  <a:pt x="907" y="2368"/>
                </a:cubicBezTo>
                <a:cubicBezTo>
                  <a:pt x="1341" y="2368"/>
                  <a:pt x="1908" y="2409"/>
                  <a:pt x="2801" y="2525"/>
                </a:cubicBezTo>
                <a:cubicBezTo>
                  <a:pt x="2973" y="2547"/>
                  <a:pt x="3140" y="2556"/>
                  <a:pt x="3301" y="2556"/>
                </a:cubicBezTo>
                <a:cubicBezTo>
                  <a:pt x="4269" y="2556"/>
                  <a:pt x="5001" y="2204"/>
                  <a:pt x="5159" y="2052"/>
                </a:cubicBezTo>
                <a:cubicBezTo>
                  <a:pt x="5219" y="1995"/>
                  <a:pt x="5273" y="1891"/>
                  <a:pt x="5306" y="1778"/>
                </a:cubicBezTo>
                <a:cubicBezTo>
                  <a:pt x="5337" y="1676"/>
                  <a:pt x="5353" y="1565"/>
                  <a:pt x="5343" y="1473"/>
                </a:cubicBezTo>
                <a:cubicBezTo>
                  <a:pt x="5334" y="1345"/>
                  <a:pt x="5281" y="1248"/>
                  <a:pt x="5161" y="1238"/>
                </a:cubicBezTo>
                <a:cubicBezTo>
                  <a:pt x="4979" y="1226"/>
                  <a:pt x="4580" y="1159"/>
                  <a:pt x="4274" y="1099"/>
                </a:cubicBezTo>
                <a:cubicBezTo>
                  <a:pt x="4070" y="1059"/>
                  <a:pt x="3910" y="1024"/>
                  <a:pt x="3880" y="1010"/>
                </a:cubicBezTo>
                <a:cubicBezTo>
                  <a:pt x="3811" y="976"/>
                  <a:pt x="1884" y="1"/>
                  <a:pt x="16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24">
            <a:extLst>
              <a:ext uri="{FF2B5EF4-FFF2-40B4-BE49-F238E27FC236}">
                <a16:creationId xmlns:a16="http://schemas.microsoft.com/office/drawing/2014/main" id="{829297DF-2FEF-9A6F-D9A8-6E5E6FF7FA8A}"/>
              </a:ext>
            </a:extLst>
          </p:cNvPr>
          <p:cNvSpPr/>
          <p:nvPr/>
        </p:nvSpPr>
        <p:spPr>
          <a:xfrm>
            <a:off x="7733508" y="4359635"/>
            <a:ext cx="330484" cy="145755"/>
          </a:xfrm>
          <a:custGeom>
            <a:avLst/>
            <a:gdLst/>
            <a:ahLst/>
            <a:cxnLst/>
            <a:rect l="l" t="t" r="r" b="b"/>
            <a:pathLst>
              <a:path w="2900" h="1279" extrusionOk="0">
                <a:moveTo>
                  <a:pt x="312" y="1"/>
                </a:moveTo>
                <a:cubicBezTo>
                  <a:pt x="303" y="1"/>
                  <a:pt x="297" y="3"/>
                  <a:pt x="296" y="7"/>
                </a:cubicBezTo>
                <a:cubicBezTo>
                  <a:pt x="272" y="110"/>
                  <a:pt x="46" y="206"/>
                  <a:pt x="20" y="266"/>
                </a:cubicBezTo>
                <a:cubicBezTo>
                  <a:pt x="0" y="312"/>
                  <a:pt x="110" y="426"/>
                  <a:pt x="163" y="478"/>
                </a:cubicBezTo>
                <a:cubicBezTo>
                  <a:pt x="257" y="452"/>
                  <a:pt x="358" y="433"/>
                  <a:pt x="452" y="433"/>
                </a:cubicBezTo>
                <a:cubicBezTo>
                  <a:pt x="531" y="433"/>
                  <a:pt x="605" y="447"/>
                  <a:pt x="665" y="482"/>
                </a:cubicBezTo>
                <a:cubicBezTo>
                  <a:pt x="926" y="636"/>
                  <a:pt x="2265" y="1279"/>
                  <a:pt x="2639" y="1279"/>
                </a:cubicBezTo>
                <a:cubicBezTo>
                  <a:pt x="2669" y="1279"/>
                  <a:pt x="2692" y="1275"/>
                  <a:pt x="2709" y="1266"/>
                </a:cubicBezTo>
                <a:cubicBezTo>
                  <a:pt x="2763" y="1238"/>
                  <a:pt x="2829" y="1176"/>
                  <a:pt x="2899" y="1099"/>
                </a:cubicBezTo>
                <a:cubicBezTo>
                  <a:pt x="2695" y="1059"/>
                  <a:pt x="2535" y="1023"/>
                  <a:pt x="2506" y="1010"/>
                </a:cubicBezTo>
                <a:cubicBezTo>
                  <a:pt x="2495" y="1005"/>
                  <a:pt x="2445" y="980"/>
                  <a:pt x="2364" y="940"/>
                </a:cubicBezTo>
                <a:cubicBezTo>
                  <a:pt x="2333" y="924"/>
                  <a:pt x="2298" y="907"/>
                  <a:pt x="2260" y="887"/>
                </a:cubicBezTo>
                <a:cubicBezTo>
                  <a:pt x="2195" y="857"/>
                  <a:pt x="2122" y="820"/>
                  <a:pt x="2042" y="780"/>
                </a:cubicBezTo>
                <a:cubicBezTo>
                  <a:pt x="2007" y="764"/>
                  <a:pt x="1973" y="745"/>
                  <a:pt x="1935" y="728"/>
                </a:cubicBezTo>
                <a:cubicBezTo>
                  <a:pt x="1869" y="694"/>
                  <a:pt x="1799" y="660"/>
                  <a:pt x="1728" y="625"/>
                </a:cubicBezTo>
                <a:cubicBezTo>
                  <a:pt x="1692" y="609"/>
                  <a:pt x="1657" y="591"/>
                  <a:pt x="1621" y="574"/>
                </a:cubicBezTo>
                <a:cubicBezTo>
                  <a:pt x="1540" y="535"/>
                  <a:pt x="1458" y="495"/>
                  <a:pt x="1377" y="457"/>
                </a:cubicBezTo>
                <a:cubicBezTo>
                  <a:pt x="1341" y="438"/>
                  <a:pt x="1305" y="422"/>
                  <a:pt x="1271" y="405"/>
                </a:cubicBezTo>
                <a:cubicBezTo>
                  <a:pt x="1201" y="372"/>
                  <a:pt x="1130" y="339"/>
                  <a:pt x="1062" y="307"/>
                </a:cubicBezTo>
                <a:cubicBezTo>
                  <a:pt x="1027" y="289"/>
                  <a:pt x="991" y="272"/>
                  <a:pt x="956" y="257"/>
                </a:cubicBezTo>
                <a:cubicBezTo>
                  <a:pt x="637" y="110"/>
                  <a:pt x="377" y="1"/>
                  <a:pt x="3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24">
            <a:extLst>
              <a:ext uri="{FF2B5EF4-FFF2-40B4-BE49-F238E27FC236}">
                <a16:creationId xmlns:a16="http://schemas.microsoft.com/office/drawing/2014/main" id="{875F9166-5CF1-18DF-F402-4684BF4FA98A}"/>
              </a:ext>
            </a:extLst>
          </p:cNvPr>
          <p:cNvSpPr/>
          <p:nvPr/>
        </p:nvSpPr>
        <p:spPr>
          <a:xfrm>
            <a:off x="7576813" y="4459350"/>
            <a:ext cx="610028" cy="191909"/>
          </a:xfrm>
          <a:custGeom>
            <a:avLst/>
            <a:gdLst/>
            <a:ahLst/>
            <a:cxnLst/>
            <a:rect l="l" t="t" r="r" b="b"/>
            <a:pathLst>
              <a:path w="5353" h="1684" extrusionOk="0">
                <a:moveTo>
                  <a:pt x="1951" y="0"/>
                </a:moveTo>
                <a:cubicBezTo>
                  <a:pt x="1554" y="0"/>
                  <a:pt x="1026" y="255"/>
                  <a:pt x="771" y="374"/>
                </a:cubicBezTo>
                <a:cubicBezTo>
                  <a:pt x="741" y="387"/>
                  <a:pt x="711" y="393"/>
                  <a:pt x="682" y="393"/>
                </a:cubicBezTo>
                <a:cubicBezTo>
                  <a:pt x="532" y="393"/>
                  <a:pt x="390" y="234"/>
                  <a:pt x="284" y="74"/>
                </a:cubicBezTo>
                <a:cubicBezTo>
                  <a:pt x="253" y="450"/>
                  <a:pt x="252" y="916"/>
                  <a:pt x="252" y="916"/>
                </a:cubicBezTo>
                <a:cubicBezTo>
                  <a:pt x="252" y="916"/>
                  <a:pt x="0" y="1511"/>
                  <a:pt x="443" y="1511"/>
                </a:cubicBezTo>
                <a:cubicBezTo>
                  <a:pt x="455" y="1511"/>
                  <a:pt x="468" y="1510"/>
                  <a:pt x="482" y="1509"/>
                </a:cubicBezTo>
                <a:cubicBezTo>
                  <a:pt x="613" y="1500"/>
                  <a:pt x="751" y="1495"/>
                  <a:pt x="907" y="1495"/>
                </a:cubicBezTo>
                <a:cubicBezTo>
                  <a:pt x="1341" y="1495"/>
                  <a:pt x="1908" y="1536"/>
                  <a:pt x="2801" y="1652"/>
                </a:cubicBezTo>
                <a:cubicBezTo>
                  <a:pt x="2973" y="1674"/>
                  <a:pt x="3140" y="1683"/>
                  <a:pt x="3301" y="1683"/>
                </a:cubicBezTo>
                <a:cubicBezTo>
                  <a:pt x="4269" y="1683"/>
                  <a:pt x="5001" y="1331"/>
                  <a:pt x="5159" y="1179"/>
                </a:cubicBezTo>
                <a:cubicBezTo>
                  <a:pt x="5219" y="1122"/>
                  <a:pt x="5273" y="1018"/>
                  <a:pt x="5306" y="905"/>
                </a:cubicBezTo>
                <a:cubicBezTo>
                  <a:pt x="5337" y="803"/>
                  <a:pt x="5353" y="692"/>
                  <a:pt x="5344" y="599"/>
                </a:cubicBezTo>
                <a:lnTo>
                  <a:pt x="5344" y="599"/>
                </a:lnTo>
                <a:cubicBezTo>
                  <a:pt x="5140" y="762"/>
                  <a:pt x="4870" y="826"/>
                  <a:pt x="4574" y="826"/>
                </a:cubicBezTo>
                <a:cubicBezTo>
                  <a:pt x="3667" y="826"/>
                  <a:pt x="2513" y="227"/>
                  <a:pt x="2245" y="69"/>
                </a:cubicBezTo>
                <a:cubicBezTo>
                  <a:pt x="2163" y="20"/>
                  <a:pt x="2062" y="0"/>
                  <a:pt x="19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24">
            <a:extLst>
              <a:ext uri="{FF2B5EF4-FFF2-40B4-BE49-F238E27FC236}">
                <a16:creationId xmlns:a16="http://schemas.microsoft.com/office/drawing/2014/main" id="{946B965F-6B60-7DEB-6C2A-D518B8F119A1}"/>
              </a:ext>
            </a:extLst>
          </p:cNvPr>
          <p:cNvSpPr/>
          <p:nvPr/>
        </p:nvSpPr>
        <p:spPr>
          <a:xfrm>
            <a:off x="7576585" y="4562370"/>
            <a:ext cx="605014" cy="88889"/>
          </a:xfrm>
          <a:custGeom>
            <a:avLst/>
            <a:gdLst/>
            <a:ahLst/>
            <a:cxnLst/>
            <a:rect l="l" t="t" r="r" b="b"/>
            <a:pathLst>
              <a:path w="5309" h="780" extrusionOk="0">
                <a:moveTo>
                  <a:pt x="5308" y="1"/>
                </a:moveTo>
                <a:lnTo>
                  <a:pt x="5308" y="1"/>
                </a:lnTo>
                <a:cubicBezTo>
                  <a:pt x="4634" y="349"/>
                  <a:pt x="4002" y="458"/>
                  <a:pt x="3450" y="458"/>
                </a:cubicBezTo>
                <a:cubicBezTo>
                  <a:pt x="2516" y="458"/>
                  <a:pt x="1811" y="145"/>
                  <a:pt x="1517" y="145"/>
                </a:cubicBezTo>
                <a:cubicBezTo>
                  <a:pt x="1509" y="145"/>
                  <a:pt x="1501" y="145"/>
                  <a:pt x="1494" y="146"/>
                </a:cubicBezTo>
                <a:cubicBezTo>
                  <a:pt x="1343" y="155"/>
                  <a:pt x="1210" y="159"/>
                  <a:pt x="1093" y="159"/>
                </a:cubicBezTo>
                <a:cubicBezTo>
                  <a:pt x="387" y="159"/>
                  <a:pt x="252" y="12"/>
                  <a:pt x="252" y="12"/>
                </a:cubicBezTo>
                <a:lnTo>
                  <a:pt x="252" y="12"/>
                </a:lnTo>
                <a:cubicBezTo>
                  <a:pt x="252" y="12"/>
                  <a:pt x="0" y="607"/>
                  <a:pt x="443" y="607"/>
                </a:cubicBezTo>
                <a:cubicBezTo>
                  <a:pt x="455" y="607"/>
                  <a:pt x="468" y="606"/>
                  <a:pt x="482" y="605"/>
                </a:cubicBezTo>
                <a:cubicBezTo>
                  <a:pt x="613" y="596"/>
                  <a:pt x="751" y="591"/>
                  <a:pt x="906" y="591"/>
                </a:cubicBezTo>
                <a:cubicBezTo>
                  <a:pt x="1341" y="591"/>
                  <a:pt x="1909" y="633"/>
                  <a:pt x="2802" y="748"/>
                </a:cubicBezTo>
                <a:cubicBezTo>
                  <a:pt x="2974" y="770"/>
                  <a:pt x="3142" y="779"/>
                  <a:pt x="3303" y="779"/>
                </a:cubicBezTo>
                <a:cubicBezTo>
                  <a:pt x="4272" y="779"/>
                  <a:pt x="5003" y="427"/>
                  <a:pt x="5161" y="275"/>
                </a:cubicBezTo>
                <a:cubicBezTo>
                  <a:pt x="5221" y="218"/>
                  <a:pt x="5274" y="114"/>
                  <a:pt x="5308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24">
            <a:extLst>
              <a:ext uri="{FF2B5EF4-FFF2-40B4-BE49-F238E27FC236}">
                <a16:creationId xmlns:a16="http://schemas.microsoft.com/office/drawing/2014/main" id="{1D13F6FC-0AD5-B56A-F21F-D2615902B10C}"/>
              </a:ext>
            </a:extLst>
          </p:cNvPr>
          <p:cNvSpPr/>
          <p:nvPr/>
        </p:nvSpPr>
        <p:spPr>
          <a:xfrm>
            <a:off x="7830260" y="4388809"/>
            <a:ext cx="24387" cy="29402"/>
          </a:xfrm>
          <a:custGeom>
            <a:avLst/>
            <a:gdLst/>
            <a:ahLst/>
            <a:cxnLst/>
            <a:rect l="l" t="t" r="r" b="b"/>
            <a:pathLst>
              <a:path w="214" h="258" extrusionOk="0">
                <a:moveTo>
                  <a:pt x="107" y="0"/>
                </a:moveTo>
                <a:lnTo>
                  <a:pt x="16" y="171"/>
                </a:lnTo>
                <a:cubicBezTo>
                  <a:pt x="1" y="200"/>
                  <a:pt x="13" y="235"/>
                  <a:pt x="41" y="251"/>
                </a:cubicBezTo>
                <a:cubicBezTo>
                  <a:pt x="47" y="255"/>
                  <a:pt x="55" y="257"/>
                  <a:pt x="62" y="257"/>
                </a:cubicBezTo>
                <a:cubicBezTo>
                  <a:pt x="64" y="257"/>
                  <a:pt x="67" y="257"/>
                  <a:pt x="69" y="257"/>
                </a:cubicBezTo>
                <a:cubicBezTo>
                  <a:pt x="90" y="257"/>
                  <a:pt x="109" y="246"/>
                  <a:pt x="120" y="226"/>
                </a:cubicBezTo>
                <a:lnTo>
                  <a:pt x="213" y="50"/>
                </a:lnTo>
                <a:lnTo>
                  <a:pt x="1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24">
            <a:extLst>
              <a:ext uri="{FF2B5EF4-FFF2-40B4-BE49-F238E27FC236}">
                <a16:creationId xmlns:a16="http://schemas.microsoft.com/office/drawing/2014/main" id="{39ABBE81-ED3D-D20B-A5E1-BE81F9CD5269}"/>
              </a:ext>
            </a:extLst>
          </p:cNvPr>
          <p:cNvSpPr/>
          <p:nvPr/>
        </p:nvSpPr>
        <p:spPr>
          <a:xfrm>
            <a:off x="7866157" y="4405675"/>
            <a:ext cx="24501" cy="29858"/>
          </a:xfrm>
          <a:custGeom>
            <a:avLst/>
            <a:gdLst/>
            <a:ahLst/>
            <a:cxnLst/>
            <a:rect l="l" t="t" r="r" b="b"/>
            <a:pathLst>
              <a:path w="215" h="262" extrusionOk="0">
                <a:moveTo>
                  <a:pt x="108" y="0"/>
                </a:moveTo>
                <a:lnTo>
                  <a:pt x="16" y="175"/>
                </a:lnTo>
                <a:cubicBezTo>
                  <a:pt x="1" y="204"/>
                  <a:pt x="12" y="240"/>
                  <a:pt x="41" y="255"/>
                </a:cubicBezTo>
                <a:cubicBezTo>
                  <a:pt x="47" y="258"/>
                  <a:pt x="54" y="260"/>
                  <a:pt x="62" y="261"/>
                </a:cubicBezTo>
                <a:cubicBezTo>
                  <a:pt x="64" y="262"/>
                  <a:pt x="66" y="262"/>
                  <a:pt x="67" y="262"/>
                </a:cubicBezTo>
                <a:cubicBezTo>
                  <a:pt x="88" y="262"/>
                  <a:pt x="109" y="251"/>
                  <a:pt x="119" y="231"/>
                </a:cubicBezTo>
                <a:lnTo>
                  <a:pt x="215" y="52"/>
                </a:lnTo>
                <a:cubicBezTo>
                  <a:pt x="179" y="33"/>
                  <a:pt x="143" y="17"/>
                  <a:pt x="1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24">
            <a:extLst>
              <a:ext uri="{FF2B5EF4-FFF2-40B4-BE49-F238E27FC236}">
                <a16:creationId xmlns:a16="http://schemas.microsoft.com/office/drawing/2014/main" id="{0E8BF6D2-7ED1-C00F-EAF0-675933C133C1}"/>
              </a:ext>
            </a:extLst>
          </p:cNvPr>
          <p:cNvSpPr/>
          <p:nvPr/>
        </p:nvSpPr>
        <p:spPr>
          <a:xfrm>
            <a:off x="7943194" y="4442370"/>
            <a:ext cx="22906" cy="27236"/>
          </a:xfrm>
          <a:custGeom>
            <a:avLst/>
            <a:gdLst/>
            <a:ahLst/>
            <a:cxnLst/>
            <a:rect l="l" t="t" r="r" b="b"/>
            <a:pathLst>
              <a:path w="201" h="239" extrusionOk="0">
                <a:moveTo>
                  <a:pt x="96" y="1"/>
                </a:moveTo>
                <a:lnTo>
                  <a:pt x="15" y="153"/>
                </a:lnTo>
                <a:cubicBezTo>
                  <a:pt x="0" y="181"/>
                  <a:pt x="11" y="217"/>
                  <a:pt x="40" y="232"/>
                </a:cubicBezTo>
                <a:cubicBezTo>
                  <a:pt x="46" y="236"/>
                  <a:pt x="53" y="238"/>
                  <a:pt x="61" y="238"/>
                </a:cubicBezTo>
                <a:cubicBezTo>
                  <a:pt x="64" y="238"/>
                  <a:pt x="66" y="239"/>
                  <a:pt x="69" y="239"/>
                </a:cubicBezTo>
                <a:cubicBezTo>
                  <a:pt x="89" y="239"/>
                  <a:pt x="109" y="228"/>
                  <a:pt x="119" y="207"/>
                </a:cubicBezTo>
                <a:lnTo>
                  <a:pt x="201" y="53"/>
                </a:lnTo>
                <a:lnTo>
                  <a:pt x="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24">
            <a:extLst>
              <a:ext uri="{FF2B5EF4-FFF2-40B4-BE49-F238E27FC236}">
                <a16:creationId xmlns:a16="http://schemas.microsoft.com/office/drawing/2014/main" id="{79269647-D608-B0E4-D027-DE7F5E8A331F}"/>
              </a:ext>
            </a:extLst>
          </p:cNvPr>
          <p:cNvSpPr/>
          <p:nvPr/>
        </p:nvSpPr>
        <p:spPr>
          <a:xfrm>
            <a:off x="7906043" y="4424934"/>
            <a:ext cx="24387" cy="29516"/>
          </a:xfrm>
          <a:custGeom>
            <a:avLst/>
            <a:gdLst/>
            <a:ahLst/>
            <a:cxnLst/>
            <a:rect l="l" t="t" r="r" b="b"/>
            <a:pathLst>
              <a:path w="214" h="259" extrusionOk="0">
                <a:moveTo>
                  <a:pt x="107" y="0"/>
                </a:moveTo>
                <a:lnTo>
                  <a:pt x="16" y="173"/>
                </a:lnTo>
                <a:cubicBezTo>
                  <a:pt x="1" y="201"/>
                  <a:pt x="13" y="237"/>
                  <a:pt x="41" y="252"/>
                </a:cubicBezTo>
                <a:cubicBezTo>
                  <a:pt x="47" y="256"/>
                  <a:pt x="55" y="257"/>
                  <a:pt x="62" y="258"/>
                </a:cubicBezTo>
                <a:cubicBezTo>
                  <a:pt x="65" y="258"/>
                  <a:pt x="67" y="259"/>
                  <a:pt x="70" y="259"/>
                </a:cubicBezTo>
                <a:cubicBezTo>
                  <a:pt x="90" y="259"/>
                  <a:pt x="109" y="248"/>
                  <a:pt x="120" y="227"/>
                </a:cubicBezTo>
                <a:lnTo>
                  <a:pt x="214" y="51"/>
                </a:lnTo>
                <a:cubicBezTo>
                  <a:pt x="179" y="35"/>
                  <a:pt x="143" y="17"/>
                  <a:pt x="10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4">
            <a:extLst>
              <a:ext uri="{FF2B5EF4-FFF2-40B4-BE49-F238E27FC236}">
                <a16:creationId xmlns:a16="http://schemas.microsoft.com/office/drawing/2014/main" id="{84089413-25F3-0083-912F-F814D6F2A051}"/>
              </a:ext>
            </a:extLst>
          </p:cNvPr>
          <p:cNvSpPr/>
          <p:nvPr/>
        </p:nvSpPr>
        <p:spPr>
          <a:xfrm>
            <a:off x="7981256" y="4460604"/>
            <a:ext cx="21652" cy="24729"/>
          </a:xfrm>
          <a:custGeom>
            <a:avLst/>
            <a:gdLst/>
            <a:ahLst/>
            <a:cxnLst/>
            <a:rect l="l" t="t" r="r" b="b"/>
            <a:pathLst>
              <a:path w="190" h="217" extrusionOk="0">
                <a:moveTo>
                  <a:pt x="86" y="0"/>
                </a:moveTo>
                <a:lnTo>
                  <a:pt x="16" y="131"/>
                </a:lnTo>
                <a:cubicBezTo>
                  <a:pt x="1" y="159"/>
                  <a:pt x="12" y="195"/>
                  <a:pt x="41" y="210"/>
                </a:cubicBezTo>
                <a:cubicBezTo>
                  <a:pt x="47" y="214"/>
                  <a:pt x="55" y="215"/>
                  <a:pt x="62" y="216"/>
                </a:cubicBezTo>
                <a:cubicBezTo>
                  <a:pt x="65" y="217"/>
                  <a:pt x="67" y="217"/>
                  <a:pt x="70" y="217"/>
                </a:cubicBezTo>
                <a:cubicBezTo>
                  <a:pt x="90" y="217"/>
                  <a:pt x="109" y="206"/>
                  <a:pt x="120" y="186"/>
                </a:cubicBezTo>
                <a:lnTo>
                  <a:pt x="190" y="53"/>
                </a:lnTo>
                <a:lnTo>
                  <a:pt x="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24">
            <a:extLst>
              <a:ext uri="{FF2B5EF4-FFF2-40B4-BE49-F238E27FC236}">
                <a16:creationId xmlns:a16="http://schemas.microsoft.com/office/drawing/2014/main" id="{066134BD-6DE1-4ACA-9872-8B579268217B}"/>
              </a:ext>
            </a:extLst>
          </p:cNvPr>
          <p:cNvSpPr/>
          <p:nvPr/>
        </p:nvSpPr>
        <p:spPr>
          <a:xfrm>
            <a:off x="5783996" y="4073937"/>
            <a:ext cx="312934" cy="583019"/>
          </a:xfrm>
          <a:custGeom>
            <a:avLst/>
            <a:gdLst/>
            <a:ahLst/>
            <a:cxnLst/>
            <a:rect l="l" t="t" r="r" b="b"/>
            <a:pathLst>
              <a:path w="2746" h="5116" extrusionOk="0">
                <a:moveTo>
                  <a:pt x="1757" y="0"/>
                </a:moveTo>
                <a:cubicBezTo>
                  <a:pt x="1736" y="0"/>
                  <a:pt x="1714" y="1"/>
                  <a:pt x="1691" y="2"/>
                </a:cubicBezTo>
                <a:cubicBezTo>
                  <a:pt x="1619" y="5"/>
                  <a:pt x="1539" y="12"/>
                  <a:pt x="1453" y="21"/>
                </a:cubicBezTo>
                <a:cubicBezTo>
                  <a:pt x="1077" y="62"/>
                  <a:pt x="621" y="150"/>
                  <a:pt x="621" y="150"/>
                </a:cubicBezTo>
                <a:cubicBezTo>
                  <a:pt x="621" y="150"/>
                  <a:pt x="528" y="130"/>
                  <a:pt x="419" y="130"/>
                </a:cubicBezTo>
                <a:cubicBezTo>
                  <a:pt x="234" y="130"/>
                  <a:pt x="1" y="186"/>
                  <a:pt x="82" y="489"/>
                </a:cubicBezTo>
                <a:cubicBezTo>
                  <a:pt x="211" y="968"/>
                  <a:pt x="307" y="1573"/>
                  <a:pt x="385" y="2793"/>
                </a:cubicBezTo>
                <a:cubicBezTo>
                  <a:pt x="464" y="4010"/>
                  <a:pt x="1089" y="4871"/>
                  <a:pt x="1298" y="5018"/>
                </a:cubicBezTo>
                <a:cubicBezTo>
                  <a:pt x="1366" y="5066"/>
                  <a:pt x="1478" y="5098"/>
                  <a:pt x="1596" y="5110"/>
                </a:cubicBezTo>
                <a:cubicBezTo>
                  <a:pt x="1629" y="5113"/>
                  <a:pt x="1662" y="5115"/>
                  <a:pt x="1696" y="5115"/>
                </a:cubicBezTo>
                <a:cubicBezTo>
                  <a:pt x="1769" y="5115"/>
                  <a:pt x="1841" y="5107"/>
                  <a:pt x="1902" y="5088"/>
                </a:cubicBezTo>
                <a:cubicBezTo>
                  <a:pt x="2026" y="5055"/>
                  <a:pt x="2112" y="4984"/>
                  <a:pt x="2097" y="4866"/>
                </a:cubicBezTo>
                <a:cubicBezTo>
                  <a:pt x="2076" y="4684"/>
                  <a:pt x="2065" y="4278"/>
                  <a:pt x="2065" y="3967"/>
                </a:cubicBezTo>
                <a:cubicBezTo>
                  <a:pt x="2065" y="3761"/>
                  <a:pt x="2071" y="3596"/>
                  <a:pt x="2079" y="3565"/>
                </a:cubicBezTo>
                <a:cubicBezTo>
                  <a:pt x="2099" y="3487"/>
                  <a:pt x="2746" y="1209"/>
                  <a:pt x="2642" y="1205"/>
                </a:cubicBezTo>
                <a:cubicBezTo>
                  <a:pt x="2609" y="1204"/>
                  <a:pt x="2575" y="1186"/>
                  <a:pt x="2541" y="1159"/>
                </a:cubicBezTo>
                <a:cubicBezTo>
                  <a:pt x="2460" y="1097"/>
                  <a:pt x="2379" y="994"/>
                  <a:pt x="2335" y="984"/>
                </a:cubicBezTo>
                <a:cubicBezTo>
                  <a:pt x="2333" y="983"/>
                  <a:pt x="2331" y="983"/>
                  <a:pt x="2329" y="983"/>
                </a:cubicBezTo>
                <a:cubicBezTo>
                  <a:pt x="2280" y="983"/>
                  <a:pt x="2193" y="1104"/>
                  <a:pt x="2153" y="1166"/>
                </a:cubicBezTo>
                <a:cubicBezTo>
                  <a:pt x="2140" y="1184"/>
                  <a:pt x="2132" y="1199"/>
                  <a:pt x="2132" y="1199"/>
                </a:cubicBezTo>
                <a:cubicBezTo>
                  <a:pt x="2132" y="1199"/>
                  <a:pt x="1770" y="835"/>
                  <a:pt x="1603" y="614"/>
                </a:cubicBezTo>
                <a:cubicBezTo>
                  <a:pt x="1435" y="394"/>
                  <a:pt x="2019" y="156"/>
                  <a:pt x="1932" y="35"/>
                </a:cubicBezTo>
                <a:cubicBezTo>
                  <a:pt x="1916" y="10"/>
                  <a:pt x="1850" y="0"/>
                  <a:pt x="17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24">
            <a:extLst>
              <a:ext uri="{FF2B5EF4-FFF2-40B4-BE49-F238E27FC236}">
                <a16:creationId xmlns:a16="http://schemas.microsoft.com/office/drawing/2014/main" id="{8C7E996F-3166-F434-0AA5-1B43FEDFBF7A}"/>
              </a:ext>
            </a:extLst>
          </p:cNvPr>
          <p:cNvSpPr/>
          <p:nvPr/>
        </p:nvSpPr>
        <p:spPr>
          <a:xfrm>
            <a:off x="5978640" y="4185846"/>
            <a:ext cx="110883" cy="340171"/>
          </a:xfrm>
          <a:custGeom>
            <a:avLst/>
            <a:gdLst/>
            <a:ahLst/>
            <a:cxnLst/>
            <a:rect l="l" t="t" r="r" b="b"/>
            <a:pathLst>
              <a:path w="973" h="2985" extrusionOk="0">
                <a:moveTo>
                  <a:pt x="622" y="0"/>
                </a:moveTo>
                <a:cubicBezTo>
                  <a:pt x="573" y="0"/>
                  <a:pt x="487" y="121"/>
                  <a:pt x="448" y="181"/>
                </a:cubicBezTo>
                <a:cubicBezTo>
                  <a:pt x="529" y="344"/>
                  <a:pt x="591" y="533"/>
                  <a:pt x="540" y="676"/>
                </a:cubicBezTo>
                <a:cubicBezTo>
                  <a:pt x="429" y="983"/>
                  <a:pt x="0" y="2631"/>
                  <a:pt x="159" y="2830"/>
                </a:cubicBezTo>
                <a:cubicBezTo>
                  <a:pt x="198" y="2878"/>
                  <a:pt x="272" y="2932"/>
                  <a:pt x="361" y="2984"/>
                </a:cubicBezTo>
                <a:cubicBezTo>
                  <a:pt x="361" y="2778"/>
                  <a:pt x="364" y="2614"/>
                  <a:pt x="373" y="2583"/>
                </a:cubicBezTo>
                <a:cubicBezTo>
                  <a:pt x="376" y="2571"/>
                  <a:pt x="391" y="2517"/>
                  <a:pt x="415" y="2431"/>
                </a:cubicBezTo>
                <a:cubicBezTo>
                  <a:pt x="425" y="2397"/>
                  <a:pt x="435" y="2359"/>
                  <a:pt x="448" y="2317"/>
                </a:cubicBezTo>
                <a:cubicBezTo>
                  <a:pt x="465" y="2248"/>
                  <a:pt x="488" y="2170"/>
                  <a:pt x="511" y="2083"/>
                </a:cubicBezTo>
                <a:cubicBezTo>
                  <a:pt x="521" y="2046"/>
                  <a:pt x="531" y="2008"/>
                  <a:pt x="542" y="1969"/>
                </a:cubicBezTo>
                <a:cubicBezTo>
                  <a:pt x="561" y="1898"/>
                  <a:pt x="582" y="1822"/>
                  <a:pt x="602" y="1745"/>
                </a:cubicBezTo>
                <a:cubicBezTo>
                  <a:pt x="612" y="1706"/>
                  <a:pt x="623" y="1670"/>
                  <a:pt x="633" y="1632"/>
                </a:cubicBezTo>
                <a:cubicBezTo>
                  <a:pt x="655" y="1546"/>
                  <a:pt x="679" y="1458"/>
                  <a:pt x="701" y="1369"/>
                </a:cubicBezTo>
                <a:cubicBezTo>
                  <a:pt x="712" y="1331"/>
                  <a:pt x="721" y="1292"/>
                  <a:pt x="731" y="1255"/>
                </a:cubicBezTo>
                <a:cubicBezTo>
                  <a:pt x="750" y="1179"/>
                  <a:pt x="770" y="1105"/>
                  <a:pt x="787" y="1031"/>
                </a:cubicBezTo>
                <a:cubicBezTo>
                  <a:pt x="797" y="993"/>
                  <a:pt x="807" y="954"/>
                  <a:pt x="816" y="918"/>
                </a:cubicBezTo>
                <a:cubicBezTo>
                  <a:pt x="911" y="528"/>
                  <a:pt x="972" y="223"/>
                  <a:pt x="935" y="222"/>
                </a:cubicBezTo>
                <a:cubicBezTo>
                  <a:pt x="829" y="218"/>
                  <a:pt x="691" y="16"/>
                  <a:pt x="628" y="1"/>
                </a:cubicBezTo>
                <a:cubicBezTo>
                  <a:pt x="626" y="0"/>
                  <a:pt x="624" y="0"/>
                  <a:pt x="6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4">
            <a:extLst>
              <a:ext uri="{FF2B5EF4-FFF2-40B4-BE49-F238E27FC236}">
                <a16:creationId xmlns:a16="http://schemas.microsoft.com/office/drawing/2014/main" id="{4BF7FFCD-0842-4723-4F1B-6183560AA413}"/>
              </a:ext>
            </a:extLst>
          </p:cNvPr>
          <p:cNvSpPr/>
          <p:nvPr/>
        </p:nvSpPr>
        <p:spPr>
          <a:xfrm>
            <a:off x="5783996" y="4076216"/>
            <a:ext cx="225527" cy="580740"/>
          </a:xfrm>
          <a:custGeom>
            <a:avLst/>
            <a:gdLst/>
            <a:ahLst/>
            <a:cxnLst/>
            <a:rect l="l" t="t" r="r" b="b"/>
            <a:pathLst>
              <a:path w="1979" h="5096" extrusionOk="0">
                <a:moveTo>
                  <a:pt x="1453" y="1"/>
                </a:moveTo>
                <a:lnTo>
                  <a:pt x="1453" y="1"/>
                </a:lnTo>
                <a:cubicBezTo>
                  <a:pt x="1077" y="42"/>
                  <a:pt x="621" y="130"/>
                  <a:pt x="621" y="130"/>
                </a:cubicBezTo>
                <a:cubicBezTo>
                  <a:pt x="621" y="130"/>
                  <a:pt x="528" y="110"/>
                  <a:pt x="419" y="110"/>
                </a:cubicBezTo>
                <a:cubicBezTo>
                  <a:pt x="234" y="110"/>
                  <a:pt x="1" y="166"/>
                  <a:pt x="82" y="469"/>
                </a:cubicBezTo>
                <a:cubicBezTo>
                  <a:pt x="211" y="948"/>
                  <a:pt x="307" y="1553"/>
                  <a:pt x="385" y="2773"/>
                </a:cubicBezTo>
                <a:cubicBezTo>
                  <a:pt x="464" y="3990"/>
                  <a:pt x="1089" y="4851"/>
                  <a:pt x="1298" y="4998"/>
                </a:cubicBezTo>
                <a:cubicBezTo>
                  <a:pt x="1366" y="5046"/>
                  <a:pt x="1478" y="5078"/>
                  <a:pt x="1596" y="5090"/>
                </a:cubicBezTo>
                <a:cubicBezTo>
                  <a:pt x="1629" y="5093"/>
                  <a:pt x="1662" y="5095"/>
                  <a:pt x="1696" y="5095"/>
                </a:cubicBezTo>
                <a:cubicBezTo>
                  <a:pt x="1770" y="5095"/>
                  <a:pt x="1842" y="5087"/>
                  <a:pt x="1905" y="5068"/>
                </a:cubicBezTo>
                <a:cubicBezTo>
                  <a:pt x="1092" y="4380"/>
                  <a:pt x="1695" y="2313"/>
                  <a:pt x="1833" y="1926"/>
                </a:cubicBezTo>
                <a:cubicBezTo>
                  <a:pt x="1979" y="1515"/>
                  <a:pt x="1463" y="829"/>
                  <a:pt x="1252" y="535"/>
                </a:cubicBezTo>
                <a:cubicBezTo>
                  <a:pt x="1135" y="374"/>
                  <a:pt x="1291" y="161"/>
                  <a:pt x="14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4">
            <a:extLst>
              <a:ext uri="{FF2B5EF4-FFF2-40B4-BE49-F238E27FC236}">
                <a16:creationId xmlns:a16="http://schemas.microsoft.com/office/drawing/2014/main" id="{980D7673-7E60-AC81-0C3D-C8E3F7EF613F}"/>
              </a:ext>
            </a:extLst>
          </p:cNvPr>
          <p:cNvSpPr/>
          <p:nvPr/>
        </p:nvSpPr>
        <p:spPr>
          <a:xfrm>
            <a:off x="5784110" y="4088638"/>
            <a:ext cx="181994" cy="567749"/>
          </a:xfrm>
          <a:custGeom>
            <a:avLst/>
            <a:gdLst/>
            <a:ahLst/>
            <a:cxnLst/>
            <a:rect l="l" t="t" r="r" b="b"/>
            <a:pathLst>
              <a:path w="1597" h="4982" extrusionOk="0">
                <a:moveTo>
                  <a:pt x="420" y="0"/>
                </a:moveTo>
                <a:cubicBezTo>
                  <a:pt x="235" y="0"/>
                  <a:pt x="1" y="56"/>
                  <a:pt x="83" y="359"/>
                </a:cubicBezTo>
                <a:cubicBezTo>
                  <a:pt x="212" y="839"/>
                  <a:pt x="306" y="1443"/>
                  <a:pt x="385" y="2662"/>
                </a:cubicBezTo>
                <a:cubicBezTo>
                  <a:pt x="463" y="3881"/>
                  <a:pt x="1088" y="4742"/>
                  <a:pt x="1298" y="4889"/>
                </a:cubicBezTo>
                <a:cubicBezTo>
                  <a:pt x="1367" y="4936"/>
                  <a:pt x="1477" y="4969"/>
                  <a:pt x="1597" y="4981"/>
                </a:cubicBezTo>
                <a:cubicBezTo>
                  <a:pt x="309" y="3350"/>
                  <a:pt x="837" y="1693"/>
                  <a:pt x="725" y="1264"/>
                </a:cubicBezTo>
                <a:cubicBezTo>
                  <a:pt x="458" y="237"/>
                  <a:pt x="621" y="20"/>
                  <a:pt x="621" y="20"/>
                </a:cubicBezTo>
                <a:cubicBezTo>
                  <a:pt x="621" y="20"/>
                  <a:pt x="529" y="0"/>
                  <a:pt x="420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4">
            <a:extLst>
              <a:ext uri="{FF2B5EF4-FFF2-40B4-BE49-F238E27FC236}">
                <a16:creationId xmlns:a16="http://schemas.microsoft.com/office/drawing/2014/main" id="{A79D65BE-E30B-DCCF-CB0F-A532B4DBFF4E}"/>
              </a:ext>
            </a:extLst>
          </p:cNvPr>
          <p:cNvSpPr/>
          <p:nvPr/>
        </p:nvSpPr>
        <p:spPr>
          <a:xfrm>
            <a:off x="6041887" y="4283624"/>
            <a:ext cx="29858" cy="20057"/>
          </a:xfrm>
          <a:custGeom>
            <a:avLst/>
            <a:gdLst/>
            <a:ahLst/>
            <a:cxnLst/>
            <a:rect l="l" t="t" r="r" b="b"/>
            <a:pathLst>
              <a:path w="262" h="176" extrusionOk="0">
                <a:moveTo>
                  <a:pt x="60" y="1"/>
                </a:moveTo>
                <a:cubicBezTo>
                  <a:pt x="35" y="1"/>
                  <a:pt x="11" y="18"/>
                  <a:pt x="3" y="43"/>
                </a:cubicBezTo>
                <a:cubicBezTo>
                  <a:pt x="1" y="50"/>
                  <a:pt x="1" y="59"/>
                  <a:pt x="1" y="66"/>
                </a:cubicBezTo>
                <a:cubicBezTo>
                  <a:pt x="3" y="89"/>
                  <a:pt x="18" y="110"/>
                  <a:pt x="43" y="117"/>
                </a:cubicBezTo>
                <a:lnTo>
                  <a:pt x="233" y="175"/>
                </a:lnTo>
                <a:lnTo>
                  <a:pt x="262" y="60"/>
                </a:lnTo>
                <a:lnTo>
                  <a:pt x="77" y="3"/>
                </a:lnTo>
                <a:cubicBezTo>
                  <a:pt x="71" y="2"/>
                  <a:pt x="66" y="1"/>
                  <a:pt x="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4">
            <a:extLst>
              <a:ext uri="{FF2B5EF4-FFF2-40B4-BE49-F238E27FC236}">
                <a16:creationId xmlns:a16="http://schemas.microsoft.com/office/drawing/2014/main" id="{95EDE8D4-6D97-CFE6-1895-944A7303B6D3}"/>
              </a:ext>
            </a:extLst>
          </p:cNvPr>
          <p:cNvSpPr/>
          <p:nvPr/>
        </p:nvSpPr>
        <p:spPr>
          <a:xfrm>
            <a:off x="6031631" y="4321914"/>
            <a:ext cx="30427" cy="19943"/>
          </a:xfrm>
          <a:custGeom>
            <a:avLst/>
            <a:gdLst/>
            <a:ahLst/>
            <a:cxnLst/>
            <a:rect l="l" t="t" r="r" b="b"/>
            <a:pathLst>
              <a:path w="267" h="175" extrusionOk="0">
                <a:moveTo>
                  <a:pt x="61" y="0"/>
                </a:moveTo>
                <a:cubicBezTo>
                  <a:pt x="36" y="0"/>
                  <a:pt x="13" y="17"/>
                  <a:pt x="5" y="42"/>
                </a:cubicBezTo>
                <a:cubicBezTo>
                  <a:pt x="2" y="50"/>
                  <a:pt x="1" y="57"/>
                  <a:pt x="2" y="65"/>
                </a:cubicBezTo>
                <a:cubicBezTo>
                  <a:pt x="4" y="88"/>
                  <a:pt x="20" y="108"/>
                  <a:pt x="44" y="116"/>
                </a:cubicBezTo>
                <a:lnTo>
                  <a:pt x="236" y="175"/>
                </a:lnTo>
                <a:lnTo>
                  <a:pt x="267" y="60"/>
                </a:lnTo>
                <a:lnTo>
                  <a:pt x="78" y="3"/>
                </a:lnTo>
                <a:cubicBezTo>
                  <a:pt x="72" y="1"/>
                  <a:pt x="66" y="0"/>
                  <a:pt x="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24">
            <a:extLst>
              <a:ext uri="{FF2B5EF4-FFF2-40B4-BE49-F238E27FC236}">
                <a16:creationId xmlns:a16="http://schemas.microsoft.com/office/drawing/2014/main" id="{0C88A112-DA5F-64CD-CCEE-8DED77F62DD7}"/>
              </a:ext>
            </a:extLst>
          </p:cNvPr>
          <p:cNvSpPr/>
          <p:nvPr/>
        </p:nvSpPr>
        <p:spPr>
          <a:xfrm>
            <a:off x="6013055" y="4404194"/>
            <a:ext cx="27350" cy="19145"/>
          </a:xfrm>
          <a:custGeom>
            <a:avLst/>
            <a:gdLst/>
            <a:ahLst/>
            <a:cxnLst/>
            <a:rect l="l" t="t" r="r" b="b"/>
            <a:pathLst>
              <a:path w="240" h="168" extrusionOk="0">
                <a:moveTo>
                  <a:pt x="60" y="1"/>
                </a:moveTo>
                <a:cubicBezTo>
                  <a:pt x="35" y="1"/>
                  <a:pt x="11" y="18"/>
                  <a:pt x="3" y="43"/>
                </a:cubicBezTo>
                <a:cubicBezTo>
                  <a:pt x="0" y="50"/>
                  <a:pt x="0" y="57"/>
                  <a:pt x="0" y="66"/>
                </a:cubicBezTo>
                <a:cubicBezTo>
                  <a:pt x="3" y="89"/>
                  <a:pt x="19" y="110"/>
                  <a:pt x="42" y="117"/>
                </a:cubicBezTo>
                <a:lnTo>
                  <a:pt x="210" y="168"/>
                </a:lnTo>
                <a:lnTo>
                  <a:pt x="240" y="53"/>
                </a:lnTo>
                <a:lnTo>
                  <a:pt x="76" y="3"/>
                </a:lnTo>
                <a:cubicBezTo>
                  <a:pt x="71" y="2"/>
                  <a:pt x="65" y="1"/>
                  <a:pt x="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24">
            <a:extLst>
              <a:ext uri="{FF2B5EF4-FFF2-40B4-BE49-F238E27FC236}">
                <a16:creationId xmlns:a16="http://schemas.microsoft.com/office/drawing/2014/main" id="{644943F9-1BB3-EC9E-6455-45B40D270E45}"/>
              </a:ext>
            </a:extLst>
          </p:cNvPr>
          <p:cNvSpPr/>
          <p:nvPr/>
        </p:nvSpPr>
        <p:spPr>
          <a:xfrm>
            <a:off x="6020463" y="4364877"/>
            <a:ext cx="30199" cy="19943"/>
          </a:xfrm>
          <a:custGeom>
            <a:avLst/>
            <a:gdLst/>
            <a:ahLst/>
            <a:cxnLst/>
            <a:rect l="l" t="t" r="r" b="b"/>
            <a:pathLst>
              <a:path w="265" h="175" extrusionOk="0">
                <a:moveTo>
                  <a:pt x="61" y="0"/>
                </a:moveTo>
                <a:cubicBezTo>
                  <a:pt x="36" y="0"/>
                  <a:pt x="13" y="17"/>
                  <a:pt x="5" y="42"/>
                </a:cubicBezTo>
                <a:cubicBezTo>
                  <a:pt x="2" y="50"/>
                  <a:pt x="1" y="58"/>
                  <a:pt x="2" y="66"/>
                </a:cubicBezTo>
                <a:cubicBezTo>
                  <a:pt x="5" y="88"/>
                  <a:pt x="21" y="110"/>
                  <a:pt x="45" y="117"/>
                </a:cubicBezTo>
                <a:lnTo>
                  <a:pt x="235" y="174"/>
                </a:lnTo>
                <a:cubicBezTo>
                  <a:pt x="245" y="135"/>
                  <a:pt x="256" y="99"/>
                  <a:pt x="265" y="59"/>
                </a:cubicBezTo>
                <a:lnTo>
                  <a:pt x="77" y="2"/>
                </a:lnTo>
                <a:cubicBezTo>
                  <a:pt x="72" y="1"/>
                  <a:pt x="67" y="0"/>
                  <a:pt x="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24">
            <a:extLst>
              <a:ext uri="{FF2B5EF4-FFF2-40B4-BE49-F238E27FC236}">
                <a16:creationId xmlns:a16="http://schemas.microsoft.com/office/drawing/2014/main" id="{3D23D320-B900-1886-8B42-D8E521FB92C4}"/>
              </a:ext>
            </a:extLst>
          </p:cNvPr>
          <p:cNvSpPr/>
          <p:nvPr/>
        </p:nvSpPr>
        <p:spPr>
          <a:xfrm>
            <a:off x="6004622" y="4444422"/>
            <a:ext cx="25071" cy="18348"/>
          </a:xfrm>
          <a:custGeom>
            <a:avLst/>
            <a:gdLst/>
            <a:ahLst/>
            <a:cxnLst/>
            <a:rect l="l" t="t" r="r" b="b"/>
            <a:pathLst>
              <a:path w="220" h="161" extrusionOk="0">
                <a:moveTo>
                  <a:pt x="61" y="1"/>
                </a:moveTo>
                <a:cubicBezTo>
                  <a:pt x="35" y="1"/>
                  <a:pt x="11" y="17"/>
                  <a:pt x="5" y="43"/>
                </a:cubicBezTo>
                <a:cubicBezTo>
                  <a:pt x="2" y="50"/>
                  <a:pt x="1" y="58"/>
                  <a:pt x="2" y="66"/>
                </a:cubicBezTo>
                <a:cubicBezTo>
                  <a:pt x="3" y="89"/>
                  <a:pt x="20" y="111"/>
                  <a:pt x="43" y="117"/>
                </a:cubicBezTo>
                <a:lnTo>
                  <a:pt x="187" y="161"/>
                </a:lnTo>
                <a:cubicBezTo>
                  <a:pt x="196" y="127"/>
                  <a:pt x="206" y="89"/>
                  <a:pt x="220" y="45"/>
                </a:cubicBezTo>
                <a:lnTo>
                  <a:pt x="77" y="3"/>
                </a:lnTo>
                <a:cubicBezTo>
                  <a:pt x="72" y="2"/>
                  <a:pt x="66" y="1"/>
                  <a:pt x="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24">
            <a:extLst>
              <a:ext uri="{FF2B5EF4-FFF2-40B4-BE49-F238E27FC236}">
                <a16:creationId xmlns:a16="http://schemas.microsoft.com/office/drawing/2014/main" id="{5101B9FC-2FF4-1912-797C-2276C3CBF66A}"/>
              </a:ext>
            </a:extLst>
          </p:cNvPr>
          <p:cNvSpPr/>
          <p:nvPr/>
        </p:nvSpPr>
        <p:spPr>
          <a:xfrm>
            <a:off x="6210092" y="2946870"/>
            <a:ext cx="851281" cy="906438"/>
          </a:xfrm>
          <a:custGeom>
            <a:avLst/>
            <a:gdLst/>
            <a:ahLst/>
            <a:cxnLst/>
            <a:rect l="l" t="t" r="r" b="b"/>
            <a:pathLst>
              <a:path w="7470" h="7954" extrusionOk="0">
                <a:moveTo>
                  <a:pt x="4472" y="0"/>
                </a:moveTo>
                <a:lnTo>
                  <a:pt x="4472" y="0"/>
                </a:lnTo>
                <a:cubicBezTo>
                  <a:pt x="4474" y="32"/>
                  <a:pt x="4476" y="65"/>
                  <a:pt x="4479" y="98"/>
                </a:cubicBezTo>
                <a:cubicBezTo>
                  <a:pt x="4614" y="1559"/>
                  <a:pt x="2098" y="4449"/>
                  <a:pt x="1588" y="4823"/>
                </a:cubicBezTo>
                <a:cubicBezTo>
                  <a:pt x="1374" y="4980"/>
                  <a:pt x="711" y="5798"/>
                  <a:pt x="0" y="6707"/>
                </a:cubicBezTo>
                <a:lnTo>
                  <a:pt x="1128" y="7954"/>
                </a:lnTo>
                <a:cubicBezTo>
                  <a:pt x="1737" y="7319"/>
                  <a:pt x="2279" y="6760"/>
                  <a:pt x="2369" y="6677"/>
                </a:cubicBezTo>
                <a:cubicBezTo>
                  <a:pt x="2591" y="6472"/>
                  <a:pt x="3985" y="5758"/>
                  <a:pt x="4206" y="5487"/>
                </a:cubicBezTo>
                <a:cubicBezTo>
                  <a:pt x="4423" y="5221"/>
                  <a:pt x="6908" y="1860"/>
                  <a:pt x="7435" y="1860"/>
                </a:cubicBezTo>
                <a:cubicBezTo>
                  <a:pt x="7448" y="1860"/>
                  <a:pt x="7459" y="1862"/>
                  <a:pt x="7470" y="1866"/>
                </a:cubicBezTo>
                <a:cubicBezTo>
                  <a:pt x="7470" y="1864"/>
                  <a:pt x="6639" y="1061"/>
                  <a:pt x="5841" y="24"/>
                </a:cubicBezTo>
                <a:cubicBezTo>
                  <a:pt x="5628" y="72"/>
                  <a:pt x="5420" y="90"/>
                  <a:pt x="5225" y="90"/>
                </a:cubicBezTo>
                <a:cubicBezTo>
                  <a:pt x="4941" y="90"/>
                  <a:pt x="4684" y="51"/>
                  <a:pt x="4472" y="0"/>
                </a:cubicBezTo>
                <a:close/>
              </a:path>
            </a:pathLst>
          </a:custGeom>
          <a:solidFill>
            <a:srgbClr val="595959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24">
            <a:extLst>
              <a:ext uri="{FF2B5EF4-FFF2-40B4-BE49-F238E27FC236}">
                <a16:creationId xmlns:a16="http://schemas.microsoft.com/office/drawing/2014/main" id="{442F6B42-1ACF-221D-5EBF-3106FEF0BAFC}"/>
              </a:ext>
            </a:extLst>
          </p:cNvPr>
          <p:cNvSpPr txBox="1"/>
          <p:nvPr/>
        </p:nvSpPr>
        <p:spPr>
          <a:xfrm>
            <a:off x="1461042" y="1104224"/>
            <a:ext cx="5782097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Verify Alignment Accuracy</a:t>
            </a:r>
            <a:endParaRPr sz="16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3" name="Google Shape;1033;p24">
            <a:extLst>
              <a:ext uri="{FF2B5EF4-FFF2-40B4-BE49-F238E27FC236}">
                <a16:creationId xmlns:a16="http://schemas.microsoft.com/office/drawing/2014/main" id="{F41B5216-A1C3-838A-B7FE-A7A49CF946A9}"/>
              </a:ext>
            </a:extLst>
          </p:cNvPr>
          <p:cNvSpPr txBox="1"/>
          <p:nvPr/>
        </p:nvSpPr>
        <p:spPr>
          <a:xfrm>
            <a:off x="1461042" y="2641549"/>
            <a:ext cx="5798625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Refine Alignment if Needed</a:t>
            </a:r>
            <a:endParaRPr sz="16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4" name="Google Shape;1034;p24">
            <a:extLst>
              <a:ext uri="{FF2B5EF4-FFF2-40B4-BE49-F238E27FC236}">
                <a16:creationId xmlns:a16="http://schemas.microsoft.com/office/drawing/2014/main" id="{AD204FC6-4C11-03E9-1F31-387FA89976A3}"/>
              </a:ext>
            </a:extLst>
          </p:cNvPr>
          <p:cNvSpPr txBox="1"/>
          <p:nvPr/>
        </p:nvSpPr>
        <p:spPr>
          <a:xfrm>
            <a:off x="1461042" y="1897875"/>
            <a:ext cx="5740501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Visual Comparison in MATLAB</a:t>
            </a:r>
            <a:endParaRPr sz="16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5" name="Google Shape;1035;p24">
            <a:extLst>
              <a:ext uri="{FF2B5EF4-FFF2-40B4-BE49-F238E27FC236}">
                <a16:creationId xmlns:a16="http://schemas.microsoft.com/office/drawing/2014/main" id="{A9C05A73-DDF3-A68E-E62E-5D8C008CBF37}"/>
              </a:ext>
            </a:extLst>
          </p:cNvPr>
          <p:cNvSpPr txBox="1"/>
          <p:nvPr/>
        </p:nvSpPr>
        <p:spPr>
          <a:xfrm>
            <a:off x="1438592" y="4156954"/>
            <a:ext cx="5762951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Document the Workflow</a:t>
            </a:r>
            <a:endParaRPr sz="16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6" name="Google Shape;1036;p24">
            <a:extLst>
              <a:ext uri="{FF2B5EF4-FFF2-40B4-BE49-F238E27FC236}">
                <a16:creationId xmlns:a16="http://schemas.microsoft.com/office/drawing/2014/main" id="{B2FA3BD0-A02D-07F2-3099-2666415072B4}"/>
              </a:ext>
            </a:extLst>
          </p:cNvPr>
          <p:cNvSpPr txBox="1"/>
          <p:nvPr/>
        </p:nvSpPr>
        <p:spPr>
          <a:xfrm>
            <a:off x="1461042" y="3422886"/>
            <a:ext cx="5798625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Prepare Data for Statistical Analysis</a:t>
            </a:r>
            <a:endParaRPr sz="16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A7395B-5A74-00E6-8C78-3A4673CF76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1700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3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Fira Sans"/>
                <a:ea typeface="Fira Sans"/>
                <a:cs typeface="Fira Sans"/>
                <a:sym typeface="Fira Sans"/>
              </a:rPr>
              <a:t>NEXT STEPS LONG-TERM</a:t>
            </a:r>
            <a:endParaRPr lang="en-US"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61" name="Google Shape;2161;p36"/>
          <p:cNvSpPr/>
          <p:nvPr/>
        </p:nvSpPr>
        <p:spPr>
          <a:xfrm>
            <a:off x="3028538" y="2611362"/>
            <a:ext cx="154393" cy="322034"/>
          </a:xfrm>
          <a:custGeom>
            <a:avLst/>
            <a:gdLst/>
            <a:ahLst/>
            <a:cxnLst/>
            <a:rect l="l" t="t" r="r" b="b"/>
            <a:pathLst>
              <a:path w="2121" h="4424" extrusionOk="0">
                <a:moveTo>
                  <a:pt x="881" y="0"/>
                </a:moveTo>
                <a:cubicBezTo>
                  <a:pt x="811" y="0"/>
                  <a:pt x="738" y="42"/>
                  <a:pt x="716" y="128"/>
                </a:cubicBezTo>
                <a:lnTo>
                  <a:pt x="15" y="4227"/>
                </a:lnTo>
                <a:cubicBezTo>
                  <a:pt x="1" y="4340"/>
                  <a:pt x="71" y="4424"/>
                  <a:pt x="169" y="4424"/>
                </a:cubicBezTo>
                <a:lnTo>
                  <a:pt x="1924" y="4424"/>
                </a:lnTo>
                <a:cubicBezTo>
                  <a:pt x="2036" y="4424"/>
                  <a:pt x="2120" y="4326"/>
                  <a:pt x="2078" y="4213"/>
                </a:cubicBezTo>
                <a:lnTo>
                  <a:pt x="1025" y="114"/>
                </a:lnTo>
                <a:cubicBezTo>
                  <a:pt x="1012" y="39"/>
                  <a:pt x="947" y="0"/>
                  <a:pt x="8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36"/>
          <p:cNvSpPr/>
          <p:nvPr/>
        </p:nvSpPr>
        <p:spPr>
          <a:xfrm>
            <a:off x="3091867" y="2943145"/>
            <a:ext cx="44258" cy="33557"/>
          </a:xfrm>
          <a:custGeom>
            <a:avLst/>
            <a:gdLst/>
            <a:ahLst/>
            <a:cxnLst/>
            <a:rect l="l" t="t" r="r" b="b"/>
            <a:pathLst>
              <a:path w="608" h="461" extrusionOk="0">
                <a:moveTo>
                  <a:pt x="375" y="1"/>
                </a:moveTo>
                <a:cubicBezTo>
                  <a:pt x="239" y="1"/>
                  <a:pt x="60" y="183"/>
                  <a:pt x="29" y="287"/>
                </a:cubicBezTo>
                <a:cubicBezTo>
                  <a:pt x="1" y="357"/>
                  <a:pt x="57" y="427"/>
                  <a:pt x="113" y="455"/>
                </a:cubicBezTo>
                <a:cubicBezTo>
                  <a:pt x="127" y="459"/>
                  <a:pt x="142" y="461"/>
                  <a:pt x="158" y="461"/>
                </a:cubicBezTo>
                <a:cubicBezTo>
                  <a:pt x="325" y="461"/>
                  <a:pt x="607" y="269"/>
                  <a:pt x="492" y="76"/>
                </a:cubicBezTo>
                <a:cubicBezTo>
                  <a:pt x="463" y="22"/>
                  <a:pt x="422" y="1"/>
                  <a:pt x="3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36"/>
          <p:cNvSpPr/>
          <p:nvPr/>
        </p:nvSpPr>
        <p:spPr>
          <a:xfrm>
            <a:off x="3160364" y="3143685"/>
            <a:ext cx="38871" cy="33921"/>
          </a:xfrm>
          <a:custGeom>
            <a:avLst/>
            <a:gdLst/>
            <a:ahLst/>
            <a:cxnLst/>
            <a:rect l="l" t="t" r="r" b="b"/>
            <a:pathLst>
              <a:path w="534" h="466" extrusionOk="0">
                <a:moveTo>
                  <a:pt x="395" y="0"/>
                </a:moveTo>
                <a:cubicBezTo>
                  <a:pt x="347" y="0"/>
                  <a:pt x="300" y="21"/>
                  <a:pt x="281" y="59"/>
                </a:cubicBezTo>
                <a:cubicBezTo>
                  <a:pt x="253" y="101"/>
                  <a:pt x="253" y="73"/>
                  <a:pt x="239" y="101"/>
                </a:cubicBezTo>
                <a:cubicBezTo>
                  <a:pt x="225" y="115"/>
                  <a:pt x="211" y="115"/>
                  <a:pt x="183" y="129"/>
                </a:cubicBezTo>
                <a:lnTo>
                  <a:pt x="169" y="129"/>
                </a:lnTo>
                <a:cubicBezTo>
                  <a:pt x="0" y="185"/>
                  <a:pt x="14" y="466"/>
                  <a:pt x="225" y="466"/>
                </a:cubicBezTo>
                <a:cubicBezTo>
                  <a:pt x="309" y="466"/>
                  <a:pt x="450" y="424"/>
                  <a:pt x="492" y="339"/>
                </a:cubicBezTo>
                <a:cubicBezTo>
                  <a:pt x="520" y="269"/>
                  <a:pt x="534" y="185"/>
                  <a:pt x="520" y="101"/>
                </a:cubicBezTo>
                <a:cubicBezTo>
                  <a:pt x="512" y="31"/>
                  <a:pt x="453" y="0"/>
                  <a:pt x="3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36"/>
          <p:cNvSpPr/>
          <p:nvPr/>
        </p:nvSpPr>
        <p:spPr>
          <a:xfrm>
            <a:off x="3134814" y="2204822"/>
            <a:ext cx="30718" cy="20455"/>
          </a:xfrm>
          <a:custGeom>
            <a:avLst/>
            <a:gdLst/>
            <a:ahLst/>
            <a:cxnLst/>
            <a:rect l="l" t="t" r="r" b="b"/>
            <a:pathLst>
              <a:path w="422" h="281" extrusionOk="0">
                <a:moveTo>
                  <a:pt x="169" y="0"/>
                </a:moveTo>
                <a:cubicBezTo>
                  <a:pt x="0" y="0"/>
                  <a:pt x="0" y="253"/>
                  <a:pt x="169" y="281"/>
                </a:cubicBezTo>
                <a:cubicBezTo>
                  <a:pt x="239" y="281"/>
                  <a:pt x="295" y="281"/>
                  <a:pt x="351" y="239"/>
                </a:cubicBezTo>
                <a:cubicBezTo>
                  <a:pt x="422" y="183"/>
                  <a:pt x="422" y="70"/>
                  <a:pt x="351" y="28"/>
                </a:cubicBezTo>
                <a:cubicBezTo>
                  <a:pt x="295" y="0"/>
                  <a:pt x="239" y="0"/>
                  <a:pt x="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36"/>
          <p:cNvSpPr/>
          <p:nvPr/>
        </p:nvSpPr>
        <p:spPr>
          <a:xfrm>
            <a:off x="3025554" y="2450275"/>
            <a:ext cx="32902" cy="22784"/>
          </a:xfrm>
          <a:custGeom>
            <a:avLst/>
            <a:gdLst/>
            <a:ahLst/>
            <a:cxnLst/>
            <a:rect l="l" t="t" r="r" b="b"/>
            <a:pathLst>
              <a:path w="452" h="313" extrusionOk="0">
                <a:moveTo>
                  <a:pt x="326" y="1"/>
                </a:moveTo>
                <a:cubicBezTo>
                  <a:pt x="312" y="1"/>
                  <a:pt x="297" y="4"/>
                  <a:pt x="280" y="11"/>
                </a:cubicBezTo>
                <a:cubicBezTo>
                  <a:pt x="252" y="25"/>
                  <a:pt x="196" y="25"/>
                  <a:pt x="168" y="39"/>
                </a:cubicBezTo>
                <a:cubicBezTo>
                  <a:pt x="0" y="99"/>
                  <a:pt x="78" y="313"/>
                  <a:pt x="200" y="313"/>
                </a:cubicBezTo>
                <a:cubicBezTo>
                  <a:pt x="221" y="313"/>
                  <a:pt x="244" y="306"/>
                  <a:pt x="266" y="292"/>
                </a:cubicBezTo>
                <a:lnTo>
                  <a:pt x="378" y="222"/>
                </a:lnTo>
                <a:cubicBezTo>
                  <a:pt x="452" y="148"/>
                  <a:pt x="419" y="1"/>
                  <a:pt x="3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36"/>
          <p:cNvSpPr/>
          <p:nvPr/>
        </p:nvSpPr>
        <p:spPr>
          <a:xfrm>
            <a:off x="3162402" y="2642153"/>
            <a:ext cx="36833" cy="20527"/>
          </a:xfrm>
          <a:custGeom>
            <a:avLst/>
            <a:gdLst/>
            <a:ahLst/>
            <a:cxnLst/>
            <a:rect l="l" t="t" r="r" b="b"/>
            <a:pathLst>
              <a:path w="506" h="282" extrusionOk="0">
                <a:moveTo>
                  <a:pt x="197" y="0"/>
                </a:moveTo>
                <a:cubicBezTo>
                  <a:pt x="5" y="0"/>
                  <a:pt x="1" y="281"/>
                  <a:pt x="184" y="281"/>
                </a:cubicBezTo>
                <a:cubicBezTo>
                  <a:pt x="188" y="281"/>
                  <a:pt x="192" y="281"/>
                  <a:pt x="197" y="281"/>
                </a:cubicBezTo>
                <a:cubicBezTo>
                  <a:pt x="267" y="281"/>
                  <a:pt x="337" y="281"/>
                  <a:pt x="393" y="253"/>
                </a:cubicBezTo>
                <a:cubicBezTo>
                  <a:pt x="506" y="211"/>
                  <a:pt x="506" y="70"/>
                  <a:pt x="393" y="42"/>
                </a:cubicBezTo>
                <a:cubicBezTo>
                  <a:pt x="323" y="14"/>
                  <a:pt x="267" y="0"/>
                  <a:pt x="1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7" name="Google Shape;2167;p36"/>
          <p:cNvGrpSpPr/>
          <p:nvPr/>
        </p:nvGrpSpPr>
        <p:grpSpPr>
          <a:xfrm>
            <a:off x="749206" y="1474643"/>
            <a:ext cx="3331191" cy="2595471"/>
            <a:chOff x="2923281" y="1457400"/>
            <a:chExt cx="3331191" cy="2595471"/>
          </a:xfrm>
        </p:grpSpPr>
        <p:sp>
          <p:nvSpPr>
            <p:cNvPr id="2168" name="Google Shape;2168;p36"/>
            <p:cNvSpPr/>
            <p:nvPr/>
          </p:nvSpPr>
          <p:spPr>
            <a:xfrm rot="-463161">
              <a:off x="3332059" y="3835922"/>
              <a:ext cx="93101" cy="179797"/>
            </a:xfrm>
            <a:custGeom>
              <a:avLst/>
              <a:gdLst/>
              <a:ahLst/>
              <a:cxnLst/>
              <a:rect l="l" t="t" r="r" b="b"/>
              <a:pathLst>
                <a:path w="1279" h="2470" extrusionOk="0">
                  <a:moveTo>
                    <a:pt x="366" y="1"/>
                  </a:moveTo>
                  <a:cubicBezTo>
                    <a:pt x="366" y="1"/>
                    <a:pt x="1" y="2050"/>
                    <a:pt x="29" y="2275"/>
                  </a:cubicBezTo>
                  <a:cubicBezTo>
                    <a:pt x="56" y="2409"/>
                    <a:pt x="215" y="2469"/>
                    <a:pt x="356" y="2469"/>
                  </a:cubicBezTo>
                  <a:cubicBezTo>
                    <a:pt x="435" y="2469"/>
                    <a:pt x="508" y="2450"/>
                    <a:pt x="548" y="2415"/>
                  </a:cubicBezTo>
                  <a:cubicBezTo>
                    <a:pt x="647" y="2331"/>
                    <a:pt x="1278" y="15"/>
                    <a:pt x="1278" y="15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6"/>
            <p:cNvSpPr/>
            <p:nvPr/>
          </p:nvSpPr>
          <p:spPr>
            <a:xfrm>
              <a:off x="2923281" y="1457400"/>
              <a:ext cx="3330184" cy="2397421"/>
            </a:xfrm>
            <a:custGeom>
              <a:avLst/>
              <a:gdLst/>
              <a:ahLst/>
              <a:cxnLst/>
              <a:rect l="l" t="t" r="r" b="b"/>
              <a:pathLst>
                <a:path w="45749" h="32935" extrusionOk="0">
                  <a:moveTo>
                    <a:pt x="24845" y="1"/>
                  </a:moveTo>
                  <a:cubicBezTo>
                    <a:pt x="20713" y="1"/>
                    <a:pt x="16605" y="733"/>
                    <a:pt x="13196" y="2000"/>
                  </a:cubicBezTo>
                  <a:cubicBezTo>
                    <a:pt x="7679" y="4050"/>
                    <a:pt x="2134" y="7671"/>
                    <a:pt x="548" y="13020"/>
                  </a:cubicBezTo>
                  <a:cubicBezTo>
                    <a:pt x="141" y="14367"/>
                    <a:pt x="1" y="15841"/>
                    <a:pt x="183" y="17427"/>
                  </a:cubicBezTo>
                  <a:cubicBezTo>
                    <a:pt x="604" y="21259"/>
                    <a:pt x="2878" y="24825"/>
                    <a:pt x="6037" y="27324"/>
                  </a:cubicBezTo>
                  <a:cubicBezTo>
                    <a:pt x="10703" y="31014"/>
                    <a:pt x="17744" y="32935"/>
                    <a:pt x="23886" y="32935"/>
                  </a:cubicBezTo>
                  <a:cubicBezTo>
                    <a:pt x="24285" y="32935"/>
                    <a:pt x="24681" y="32927"/>
                    <a:pt x="25071" y="32910"/>
                  </a:cubicBezTo>
                  <a:cubicBezTo>
                    <a:pt x="33606" y="32546"/>
                    <a:pt x="42211" y="27899"/>
                    <a:pt x="44569" y="19828"/>
                  </a:cubicBezTo>
                  <a:cubicBezTo>
                    <a:pt x="45496" y="16669"/>
                    <a:pt x="45748" y="13216"/>
                    <a:pt x="44443" y="10170"/>
                  </a:cubicBezTo>
                  <a:cubicBezTo>
                    <a:pt x="41309" y="2875"/>
                    <a:pt x="33030" y="1"/>
                    <a:pt x="24845" y="1"/>
                  </a:cubicBezTo>
                  <a:close/>
                </a:path>
              </a:pathLst>
            </a:custGeom>
            <a:solidFill>
              <a:srgbClr val="D9EE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3124623" y="1843995"/>
              <a:ext cx="1779995" cy="812510"/>
            </a:xfrm>
            <a:custGeom>
              <a:avLst/>
              <a:gdLst/>
              <a:ahLst/>
              <a:cxnLst/>
              <a:rect l="l" t="t" r="r" b="b"/>
              <a:pathLst>
                <a:path w="24453" h="11162" extrusionOk="0">
                  <a:moveTo>
                    <a:pt x="10894" y="0"/>
                  </a:moveTo>
                  <a:cubicBezTo>
                    <a:pt x="10200" y="0"/>
                    <a:pt x="9544" y="282"/>
                    <a:pt x="8914" y="564"/>
                  </a:cubicBezTo>
                  <a:cubicBezTo>
                    <a:pt x="5769" y="1981"/>
                    <a:pt x="2779" y="3764"/>
                    <a:pt x="0" y="5799"/>
                  </a:cubicBezTo>
                  <a:cubicBezTo>
                    <a:pt x="178" y="5754"/>
                    <a:pt x="361" y="5732"/>
                    <a:pt x="543" y="5732"/>
                  </a:cubicBezTo>
                  <a:cubicBezTo>
                    <a:pt x="1309" y="5732"/>
                    <a:pt x="2073" y="6119"/>
                    <a:pt x="2527" y="6754"/>
                  </a:cubicBezTo>
                  <a:cubicBezTo>
                    <a:pt x="2601" y="6751"/>
                    <a:pt x="2675" y="6749"/>
                    <a:pt x="2748" y="6749"/>
                  </a:cubicBezTo>
                  <a:cubicBezTo>
                    <a:pt x="4312" y="6749"/>
                    <a:pt x="5825" y="7440"/>
                    <a:pt x="7299" y="7989"/>
                  </a:cubicBezTo>
                  <a:cubicBezTo>
                    <a:pt x="12746" y="10039"/>
                    <a:pt x="18642" y="10600"/>
                    <a:pt x="24453" y="11162"/>
                  </a:cubicBezTo>
                  <a:cubicBezTo>
                    <a:pt x="23190" y="9814"/>
                    <a:pt x="21912" y="8481"/>
                    <a:pt x="20649" y="7133"/>
                  </a:cubicBezTo>
                  <a:cubicBezTo>
                    <a:pt x="20045" y="6501"/>
                    <a:pt x="19442" y="5842"/>
                    <a:pt x="18684" y="5420"/>
                  </a:cubicBezTo>
                  <a:cubicBezTo>
                    <a:pt x="17841" y="4929"/>
                    <a:pt x="16845" y="4747"/>
                    <a:pt x="16017" y="4213"/>
                  </a:cubicBezTo>
                  <a:cubicBezTo>
                    <a:pt x="15090" y="3624"/>
                    <a:pt x="14458" y="2641"/>
                    <a:pt x="13757" y="1757"/>
                  </a:cubicBezTo>
                  <a:cubicBezTo>
                    <a:pt x="13055" y="886"/>
                    <a:pt x="12114" y="58"/>
                    <a:pt x="10991" y="2"/>
                  </a:cubicBezTo>
                  <a:cubicBezTo>
                    <a:pt x="10959" y="1"/>
                    <a:pt x="10926" y="0"/>
                    <a:pt x="108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4228148" y="1814223"/>
              <a:ext cx="1847474" cy="842719"/>
            </a:xfrm>
            <a:custGeom>
              <a:avLst/>
              <a:gdLst/>
              <a:ahLst/>
              <a:cxnLst/>
              <a:rect l="l" t="t" r="r" b="b"/>
              <a:pathLst>
                <a:path w="25380" h="11577" extrusionOk="0">
                  <a:moveTo>
                    <a:pt x="14592" y="1"/>
                  </a:moveTo>
                  <a:cubicBezTo>
                    <a:pt x="13742" y="1"/>
                    <a:pt x="12898" y="474"/>
                    <a:pt x="12157" y="916"/>
                  </a:cubicBezTo>
                  <a:cubicBezTo>
                    <a:pt x="8170" y="3345"/>
                    <a:pt x="4113" y="5661"/>
                    <a:pt x="0" y="7865"/>
                  </a:cubicBezTo>
                  <a:cubicBezTo>
                    <a:pt x="2120" y="8904"/>
                    <a:pt x="4141" y="10195"/>
                    <a:pt x="6387" y="10897"/>
                  </a:cubicBezTo>
                  <a:cubicBezTo>
                    <a:pt x="7940" y="11387"/>
                    <a:pt x="9542" y="11577"/>
                    <a:pt x="11161" y="11577"/>
                  </a:cubicBezTo>
                  <a:cubicBezTo>
                    <a:pt x="13904" y="11577"/>
                    <a:pt x="16699" y="11032"/>
                    <a:pt x="19400" y="10476"/>
                  </a:cubicBezTo>
                  <a:cubicBezTo>
                    <a:pt x="21239" y="10097"/>
                    <a:pt x="23134" y="9718"/>
                    <a:pt x="24776" y="8749"/>
                  </a:cubicBezTo>
                  <a:cubicBezTo>
                    <a:pt x="25071" y="8567"/>
                    <a:pt x="25380" y="8314"/>
                    <a:pt x="25352" y="7977"/>
                  </a:cubicBezTo>
                  <a:cubicBezTo>
                    <a:pt x="25338" y="7781"/>
                    <a:pt x="25197" y="7626"/>
                    <a:pt x="25057" y="7486"/>
                  </a:cubicBezTo>
                  <a:cubicBezTo>
                    <a:pt x="23541" y="5815"/>
                    <a:pt x="21688" y="4482"/>
                    <a:pt x="19835" y="3176"/>
                  </a:cubicBezTo>
                  <a:cubicBezTo>
                    <a:pt x="18712" y="2390"/>
                    <a:pt x="17589" y="1590"/>
                    <a:pt x="16466" y="790"/>
                  </a:cubicBezTo>
                  <a:cubicBezTo>
                    <a:pt x="16017" y="481"/>
                    <a:pt x="15554" y="158"/>
                    <a:pt x="15034" y="46"/>
                  </a:cubicBezTo>
                  <a:cubicBezTo>
                    <a:pt x="14887" y="15"/>
                    <a:pt x="14739" y="1"/>
                    <a:pt x="145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2967247" y="1823686"/>
              <a:ext cx="3246327" cy="879989"/>
            </a:xfrm>
            <a:custGeom>
              <a:avLst/>
              <a:gdLst/>
              <a:ahLst/>
              <a:cxnLst/>
              <a:rect l="l" t="t" r="r" b="b"/>
              <a:pathLst>
                <a:path w="44597" h="12089" extrusionOk="0">
                  <a:moveTo>
                    <a:pt x="6415" y="0"/>
                  </a:moveTo>
                  <a:cubicBezTo>
                    <a:pt x="3425" y="1980"/>
                    <a:pt x="997" y="4562"/>
                    <a:pt x="0" y="7791"/>
                  </a:cubicBezTo>
                  <a:cubicBezTo>
                    <a:pt x="1713" y="8549"/>
                    <a:pt x="3538" y="9111"/>
                    <a:pt x="5334" y="9672"/>
                  </a:cubicBezTo>
                  <a:cubicBezTo>
                    <a:pt x="8647" y="10683"/>
                    <a:pt x="12002" y="11707"/>
                    <a:pt x="15455" y="12002"/>
                  </a:cubicBezTo>
                  <a:cubicBezTo>
                    <a:pt x="16206" y="12062"/>
                    <a:pt x="16957" y="12088"/>
                    <a:pt x="17707" y="12088"/>
                  </a:cubicBezTo>
                  <a:cubicBezTo>
                    <a:pt x="19947" y="12088"/>
                    <a:pt x="22186" y="11854"/>
                    <a:pt x="24425" y="11581"/>
                  </a:cubicBezTo>
                  <a:cubicBezTo>
                    <a:pt x="31219" y="10795"/>
                    <a:pt x="37985" y="9602"/>
                    <a:pt x="44597" y="7791"/>
                  </a:cubicBezTo>
                  <a:cubicBezTo>
                    <a:pt x="44456" y="6879"/>
                    <a:pt x="44218" y="6008"/>
                    <a:pt x="43853" y="5138"/>
                  </a:cubicBezTo>
                  <a:cubicBezTo>
                    <a:pt x="43474" y="4282"/>
                    <a:pt x="43039" y="3496"/>
                    <a:pt x="42533" y="2752"/>
                  </a:cubicBezTo>
                  <a:cubicBezTo>
                    <a:pt x="41888" y="2401"/>
                    <a:pt x="41214" y="2064"/>
                    <a:pt x="40568" y="1713"/>
                  </a:cubicBezTo>
                  <a:cubicBezTo>
                    <a:pt x="39950" y="1404"/>
                    <a:pt x="39305" y="1067"/>
                    <a:pt x="38603" y="1067"/>
                  </a:cubicBezTo>
                  <a:cubicBezTo>
                    <a:pt x="37985" y="1095"/>
                    <a:pt x="37410" y="1348"/>
                    <a:pt x="36862" y="1629"/>
                  </a:cubicBezTo>
                  <a:cubicBezTo>
                    <a:pt x="34757" y="2667"/>
                    <a:pt x="32665" y="3678"/>
                    <a:pt x="30559" y="4717"/>
                  </a:cubicBezTo>
                  <a:cubicBezTo>
                    <a:pt x="29911" y="5041"/>
                    <a:pt x="29198" y="5378"/>
                    <a:pt x="28457" y="5378"/>
                  </a:cubicBezTo>
                  <a:cubicBezTo>
                    <a:pt x="28428" y="5378"/>
                    <a:pt x="28399" y="5378"/>
                    <a:pt x="28370" y="5377"/>
                  </a:cubicBezTo>
                  <a:cubicBezTo>
                    <a:pt x="27724" y="5334"/>
                    <a:pt x="27106" y="5040"/>
                    <a:pt x="26531" y="4717"/>
                  </a:cubicBezTo>
                  <a:cubicBezTo>
                    <a:pt x="25478" y="4141"/>
                    <a:pt x="24439" y="3496"/>
                    <a:pt x="23457" y="2794"/>
                  </a:cubicBezTo>
                  <a:cubicBezTo>
                    <a:pt x="22839" y="2359"/>
                    <a:pt x="22235" y="1895"/>
                    <a:pt x="21491" y="1699"/>
                  </a:cubicBezTo>
                  <a:cubicBezTo>
                    <a:pt x="21245" y="1640"/>
                    <a:pt x="20996" y="1615"/>
                    <a:pt x="20745" y="1615"/>
                  </a:cubicBezTo>
                  <a:cubicBezTo>
                    <a:pt x="20038" y="1615"/>
                    <a:pt x="19318" y="1814"/>
                    <a:pt x="18614" y="2022"/>
                  </a:cubicBezTo>
                  <a:cubicBezTo>
                    <a:pt x="16340" y="2681"/>
                    <a:pt x="14052" y="3355"/>
                    <a:pt x="11778" y="4043"/>
                  </a:cubicBezTo>
                  <a:cubicBezTo>
                    <a:pt x="11625" y="4094"/>
                    <a:pt x="11450" y="4130"/>
                    <a:pt x="11285" y="4130"/>
                  </a:cubicBezTo>
                  <a:cubicBezTo>
                    <a:pt x="11223" y="4130"/>
                    <a:pt x="11162" y="4125"/>
                    <a:pt x="11104" y="4113"/>
                  </a:cubicBezTo>
                  <a:cubicBezTo>
                    <a:pt x="10823" y="4043"/>
                    <a:pt x="10627" y="3776"/>
                    <a:pt x="10458" y="3552"/>
                  </a:cubicBezTo>
                  <a:cubicBezTo>
                    <a:pt x="9700" y="2541"/>
                    <a:pt x="8872" y="1615"/>
                    <a:pt x="7959" y="758"/>
                  </a:cubicBezTo>
                  <a:cubicBezTo>
                    <a:pt x="7651" y="463"/>
                    <a:pt x="7300" y="183"/>
                    <a:pt x="6893" y="56"/>
                  </a:cubicBezTo>
                  <a:cubicBezTo>
                    <a:pt x="6738" y="14"/>
                    <a:pt x="6584" y="0"/>
                    <a:pt x="64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3124623" y="1843995"/>
              <a:ext cx="1779995" cy="812510"/>
            </a:xfrm>
            <a:custGeom>
              <a:avLst/>
              <a:gdLst/>
              <a:ahLst/>
              <a:cxnLst/>
              <a:rect l="l" t="t" r="r" b="b"/>
              <a:pathLst>
                <a:path w="24453" h="11162" extrusionOk="0">
                  <a:moveTo>
                    <a:pt x="10894" y="0"/>
                  </a:moveTo>
                  <a:cubicBezTo>
                    <a:pt x="10200" y="0"/>
                    <a:pt x="9544" y="282"/>
                    <a:pt x="8914" y="564"/>
                  </a:cubicBezTo>
                  <a:cubicBezTo>
                    <a:pt x="5769" y="1981"/>
                    <a:pt x="2779" y="3764"/>
                    <a:pt x="0" y="5799"/>
                  </a:cubicBezTo>
                  <a:cubicBezTo>
                    <a:pt x="178" y="5754"/>
                    <a:pt x="361" y="5732"/>
                    <a:pt x="543" y="5732"/>
                  </a:cubicBezTo>
                  <a:cubicBezTo>
                    <a:pt x="1309" y="5732"/>
                    <a:pt x="2073" y="6119"/>
                    <a:pt x="2527" y="6754"/>
                  </a:cubicBezTo>
                  <a:cubicBezTo>
                    <a:pt x="2601" y="6751"/>
                    <a:pt x="2675" y="6749"/>
                    <a:pt x="2748" y="6749"/>
                  </a:cubicBezTo>
                  <a:cubicBezTo>
                    <a:pt x="4312" y="6749"/>
                    <a:pt x="5825" y="7440"/>
                    <a:pt x="7299" y="7989"/>
                  </a:cubicBezTo>
                  <a:cubicBezTo>
                    <a:pt x="12746" y="10039"/>
                    <a:pt x="18642" y="10600"/>
                    <a:pt x="24453" y="11162"/>
                  </a:cubicBezTo>
                  <a:cubicBezTo>
                    <a:pt x="23190" y="9814"/>
                    <a:pt x="21912" y="8481"/>
                    <a:pt x="20649" y="7133"/>
                  </a:cubicBezTo>
                  <a:cubicBezTo>
                    <a:pt x="20045" y="6501"/>
                    <a:pt x="19442" y="5842"/>
                    <a:pt x="18684" y="5420"/>
                  </a:cubicBezTo>
                  <a:cubicBezTo>
                    <a:pt x="17841" y="4929"/>
                    <a:pt x="16845" y="4747"/>
                    <a:pt x="16017" y="4213"/>
                  </a:cubicBezTo>
                  <a:cubicBezTo>
                    <a:pt x="15090" y="3624"/>
                    <a:pt x="14458" y="2641"/>
                    <a:pt x="13757" y="1757"/>
                  </a:cubicBezTo>
                  <a:cubicBezTo>
                    <a:pt x="13055" y="886"/>
                    <a:pt x="12114" y="58"/>
                    <a:pt x="10991" y="2"/>
                  </a:cubicBezTo>
                  <a:cubicBezTo>
                    <a:pt x="10959" y="1"/>
                    <a:pt x="10926" y="0"/>
                    <a:pt x="10894" y="0"/>
                  </a:cubicBezTo>
                  <a:close/>
                </a:path>
              </a:pathLst>
            </a:custGeom>
            <a:solidFill>
              <a:srgbClr val="FFFFFF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4228148" y="1814223"/>
              <a:ext cx="1847474" cy="842719"/>
            </a:xfrm>
            <a:custGeom>
              <a:avLst/>
              <a:gdLst/>
              <a:ahLst/>
              <a:cxnLst/>
              <a:rect l="l" t="t" r="r" b="b"/>
              <a:pathLst>
                <a:path w="25380" h="11577" extrusionOk="0">
                  <a:moveTo>
                    <a:pt x="14592" y="1"/>
                  </a:moveTo>
                  <a:cubicBezTo>
                    <a:pt x="13742" y="1"/>
                    <a:pt x="12898" y="474"/>
                    <a:pt x="12157" y="916"/>
                  </a:cubicBezTo>
                  <a:cubicBezTo>
                    <a:pt x="8170" y="3345"/>
                    <a:pt x="4113" y="5661"/>
                    <a:pt x="0" y="7865"/>
                  </a:cubicBezTo>
                  <a:cubicBezTo>
                    <a:pt x="2120" y="8904"/>
                    <a:pt x="4141" y="10195"/>
                    <a:pt x="6387" y="10897"/>
                  </a:cubicBezTo>
                  <a:cubicBezTo>
                    <a:pt x="7940" y="11387"/>
                    <a:pt x="9542" y="11577"/>
                    <a:pt x="11161" y="11577"/>
                  </a:cubicBezTo>
                  <a:cubicBezTo>
                    <a:pt x="13904" y="11577"/>
                    <a:pt x="16699" y="11032"/>
                    <a:pt x="19400" y="10476"/>
                  </a:cubicBezTo>
                  <a:cubicBezTo>
                    <a:pt x="21239" y="10097"/>
                    <a:pt x="23134" y="9718"/>
                    <a:pt x="24776" y="8749"/>
                  </a:cubicBezTo>
                  <a:cubicBezTo>
                    <a:pt x="25071" y="8567"/>
                    <a:pt x="25380" y="8314"/>
                    <a:pt x="25352" y="7977"/>
                  </a:cubicBezTo>
                  <a:cubicBezTo>
                    <a:pt x="25338" y="7781"/>
                    <a:pt x="25197" y="7626"/>
                    <a:pt x="25057" y="7486"/>
                  </a:cubicBezTo>
                  <a:cubicBezTo>
                    <a:pt x="23541" y="5815"/>
                    <a:pt x="21688" y="4482"/>
                    <a:pt x="19835" y="3176"/>
                  </a:cubicBezTo>
                  <a:cubicBezTo>
                    <a:pt x="18712" y="2390"/>
                    <a:pt x="17589" y="1590"/>
                    <a:pt x="16466" y="790"/>
                  </a:cubicBezTo>
                  <a:cubicBezTo>
                    <a:pt x="16017" y="481"/>
                    <a:pt x="15554" y="158"/>
                    <a:pt x="15034" y="46"/>
                  </a:cubicBezTo>
                  <a:cubicBezTo>
                    <a:pt x="14887" y="15"/>
                    <a:pt x="14739" y="1"/>
                    <a:pt x="14592" y="1"/>
                  </a:cubicBezTo>
                  <a:close/>
                </a:path>
              </a:pathLst>
            </a:custGeom>
            <a:solidFill>
              <a:srgbClr val="FFFFFF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3124623" y="2107427"/>
              <a:ext cx="1779995" cy="811709"/>
            </a:xfrm>
            <a:custGeom>
              <a:avLst/>
              <a:gdLst/>
              <a:ahLst/>
              <a:cxnLst/>
              <a:rect l="l" t="t" r="r" b="b"/>
              <a:pathLst>
                <a:path w="24453" h="11151" extrusionOk="0">
                  <a:moveTo>
                    <a:pt x="10851" y="1"/>
                  </a:moveTo>
                  <a:cubicBezTo>
                    <a:pt x="10173" y="1"/>
                    <a:pt x="9531" y="277"/>
                    <a:pt x="8914" y="566"/>
                  </a:cubicBezTo>
                  <a:cubicBezTo>
                    <a:pt x="5769" y="1984"/>
                    <a:pt x="2779" y="3753"/>
                    <a:pt x="0" y="5788"/>
                  </a:cubicBezTo>
                  <a:cubicBezTo>
                    <a:pt x="167" y="5750"/>
                    <a:pt x="337" y="5732"/>
                    <a:pt x="508" y="5732"/>
                  </a:cubicBezTo>
                  <a:cubicBezTo>
                    <a:pt x="1285" y="5732"/>
                    <a:pt x="2066" y="6112"/>
                    <a:pt x="2527" y="6757"/>
                  </a:cubicBezTo>
                  <a:cubicBezTo>
                    <a:pt x="2602" y="6753"/>
                    <a:pt x="2677" y="6752"/>
                    <a:pt x="2752" y="6752"/>
                  </a:cubicBezTo>
                  <a:cubicBezTo>
                    <a:pt x="4315" y="6752"/>
                    <a:pt x="5826" y="7429"/>
                    <a:pt x="7299" y="7978"/>
                  </a:cubicBezTo>
                  <a:cubicBezTo>
                    <a:pt x="12746" y="10041"/>
                    <a:pt x="18642" y="10589"/>
                    <a:pt x="24453" y="11150"/>
                  </a:cubicBezTo>
                  <a:cubicBezTo>
                    <a:pt x="23190" y="9803"/>
                    <a:pt x="21912" y="8469"/>
                    <a:pt x="20649" y="7122"/>
                  </a:cubicBezTo>
                  <a:cubicBezTo>
                    <a:pt x="20045" y="6490"/>
                    <a:pt x="19442" y="5844"/>
                    <a:pt x="18684" y="5423"/>
                  </a:cubicBezTo>
                  <a:cubicBezTo>
                    <a:pt x="17841" y="4932"/>
                    <a:pt x="16845" y="4735"/>
                    <a:pt x="16017" y="4216"/>
                  </a:cubicBezTo>
                  <a:cubicBezTo>
                    <a:pt x="15090" y="3612"/>
                    <a:pt x="14458" y="2630"/>
                    <a:pt x="13757" y="1759"/>
                  </a:cubicBezTo>
                  <a:cubicBezTo>
                    <a:pt x="13055" y="875"/>
                    <a:pt x="12114" y="47"/>
                    <a:pt x="10991" y="5"/>
                  </a:cubicBezTo>
                  <a:cubicBezTo>
                    <a:pt x="10944" y="2"/>
                    <a:pt x="10897" y="1"/>
                    <a:pt x="108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4228148" y="2077874"/>
              <a:ext cx="1847474" cy="843738"/>
            </a:xfrm>
            <a:custGeom>
              <a:avLst/>
              <a:gdLst/>
              <a:ahLst/>
              <a:cxnLst/>
              <a:rect l="l" t="t" r="r" b="b"/>
              <a:pathLst>
                <a:path w="25380" h="11591" extrusionOk="0">
                  <a:moveTo>
                    <a:pt x="14592" y="0"/>
                  </a:moveTo>
                  <a:cubicBezTo>
                    <a:pt x="13742" y="0"/>
                    <a:pt x="12898" y="475"/>
                    <a:pt x="12157" y="930"/>
                  </a:cubicBezTo>
                  <a:cubicBezTo>
                    <a:pt x="8170" y="3344"/>
                    <a:pt x="4113" y="5661"/>
                    <a:pt x="0" y="7879"/>
                  </a:cubicBezTo>
                  <a:cubicBezTo>
                    <a:pt x="2120" y="8917"/>
                    <a:pt x="4141" y="10209"/>
                    <a:pt x="6387" y="10911"/>
                  </a:cubicBezTo>
                  <a:cubicBezTo>
                    <a:pt x="7940" y="11400"/>
                    <a:pt x="9542" y="11590"/>
                    <a:pt x="11161" y="11590"/>
                  </a:cubicBezTo>
                  <a:cubicBezTo>
                    <a:pt x="13904" y="11590"/>
                    <a:pt x="16699" y="11046"/>
                    <a:pt x="19400" y="10489"/>
                  </a:cubicBezTo>
                  <a:cubicBezTo>
                    <a:pt x="21239" y="10110"/>
                    <a:pt x="23134" y="9717"/>
                    <a:pt x="24776" y="8749"/>
                  </a:cubicBezTo>
                  <a:cubicBezTo>
                    <a:pt x="25071" y="8580"/>
                    <a:pt x="25380" y="8314"/>
                    <a:pt x="25352" y="7991"/>
                  </a:cubicBezTo>
                  <a:cubicBezTo>
                    <a:pt x="25338" y="7794"/>
                    <a:pt x="25197" y="7612"/>
                    <a:pt x="25057" y="7485"/>
                  </a:cubicBezTo>
                  <a:cubicBezTo>
                    <a:pt x="23541" y="5829"/>
                    <a:pt x="21688" y="4496"/>
                    <a:pt x="19835" y="3190"/>
                  </a:cubicBezTo>
                  <a:cubicBezTo>
                    <a:pt x="18712" y="2404"/>
                    <a:pt x="17589" y="1590"/>
                    <a:pt x="16466" y="804"/>
                  </a:cubicBezTo>
                  <a:cubicBezTo>
                    <a:pt x="16017" y="495"/>
                    <a:pt x="15554" y="172"/>
                    <a:pt x="15034" y="46"/>
                  </a:cubicBezTo>
                  <a:cubicBezTo>
                    <a:pt x="14887" y="15"/>
                    <a:pt x="14740" y="0"/>
                    <a:pt x="14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5002654" y="1813204"/>
              <a:ext cx="537573" cy="155121"/>
            </a:xfrm>
            <a:custGeom>
              <a:avLst/>
              <a:gdLst/>
              <a:ahLst/>
              <a:cxnLst/>
              <a:rect l="l" t="t" r="r" b="b"/>
              <a:pathLst>
                <a:path w="7385" h="2131" extrusionOk="0">
                  <a:moveTo>
                    <a:pt x="3966" y="1"/>
                  </a:moveTo>
                  <a:cubicBezTo>
                    <a:pt x="3119" y="1"/>
                    <a:pt x="2284" y="474"/>
                    <a:pt x="1531" y="916"/>
                  </a:cubicBezTo>
                  <a:cubicBezTo>
                    <a:pt x="1025" y="1239"/>
                    <a:pt x="520" y="1534"/>
                    <a:pt x="1" y="1843"/>
                  </a:cubicBezTo>
                  <a:cubicBezTo>
                    <a:pt x="478" y="1730"/>
                    <a:pt x="955" y="1632"/>
                    <a:pt x="1446" y="1590"/>
                  </a:cubicBezTo>
                  <a:lnTo>
                    <a:pt x="1446" y="1590"/>
                  </a:lnTo>
                  <a:cubicBezTo>
                    <a:pt x="1292" y="1773"/>
                    <a:pt x="1489" y="2095"/>
                    <a:pt x="1755" y="2124"/>
                  </a:cubicBezTo>
                  <a:cubicBezTo>
                    <a:pt x="1784" y="2128"/>
                    <a:pt x="1812" y="2131"/>
                    <a:pt x="1840" y="2131"/>
                  </a:cubicBezTo>
                  <a:cubicBezTo>
                    <a:pt x="2061" y="2131"/>
                    <a:pt x="2269" y="1992"/>
                    <a:pt x="2443" y="1843"/>
                  </a:cubicBezTo>
                  <a:cubicBezTo>
                    <a:pt x="2645" y="1708"/>
                    <a:pt x="2848" y="1547"/>
                    <a:pt x="3100" y="1547"/>
                  </a:cubicBezTo>
                  <a:cubicBezTo>
                    <a:pt x="3110" y="1547"/>
                    <a:pt x="3120" y="1547"/>
                    <a:pt x="3131" y="1548"/>
                  </a:cubicBezTo>
                  <a:cubicBezTo>
                    <a:pt x="3517" y="1560"/>
                    <a:pt x="3873" y="1977"/>
                    <a:pt x="4224" y="1977"/>
                  </a:cubicBezTo>
                  <a:cubicBezTo>
                    <a:pt x="4281" y="1977"/>
                    <a:pt x="4337" y="1967"/>
                    <a:pt x="4394" y="1941"/>
                  </a:cubicBezTo>
                  <a:cubicBezTo>
                    <a:pt x="4535" y="1871"/>
                    <a:pt x="4619" y="1702"/>
                    <a:pt x="4773" y="1618"/>
                  </a:cubicBezTo>
                  <a:cubicBezTo>
                    <a:pt x="4837" y="1591"/>
                    <a:pt x="4904" y="1580"/>
                    <a:pt x="4972" y="1580"/>
                  </a:cubicBezTo>
                  <a:cubicBezTo>
                    <a:pt x="5113" y="1580"/>
                    <a:pt x="5258" y="1627"/>
                    <a:pt x="5391" y="1674"/>
                  </a:cubicBezTo>
                  <a:cubicBezTo>
                    <a:pt x="5924" y="1843"/>
                    <a:pt x="6458" y="1941"/>
                    <a:pt x="7019" y="1955"/>
                  </a:cubicBezTo>
                  <a:cubicBezTo>
                    <a:pt x="7146" y="1955"/>
                    <a:pt x="7286" y="1941"/>
                    <a:pt x="7384" y="1885"/>
                  </a:cubicBezTo>
                  <a:cubicBezTo>
                    <a:pt x="6865" y="1534"/>
                    <a:pt x="6359" y="1169"/>
                    <a:pt x="5854" y="790"/>
                  </a:cubicBezTo>
                  <a:cubicBezTo>
                    <a:pt x="5405" y="481"/>
                    <a:pt x="4956" y="158"/>
                    <a:pt x="4408" y="46"/>
                  </a:cubicBezTo>
                  <a:cubicBezTo>
                    <a:pt x="4261" y="15"/>
                    <a:pt x="4114" y="1"/>
                    <a:pt x="3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6"/>
            <p:cNvSpPr/>
            <p:nvPr/>
          </p:nvSpPr>
          <p:spPr>
            <a:xfrm>
              <a:off x="3718241" y="1843995"/>
              <a:ext cx="389367" cy="129862"/>
            </a:xfrm>
            <a:custGeom>
              <a:avLst/>
              <a:gdLst/>
              <a:ahLst/>
              <a:cxnLst/>
              <a:rect l="l" t="t" r="r" b="b"/>
              <a:pathLst>
                <a:path w="5349" h="1784" extrusionOk="0">
                  <a:moveTo>
                    <a:pt x="2727" y="0"/>
                  </a:moveTo>
                  <a:cubicBezTo>
                    <a:pt x="2044" y="0"/>
                    <a:pt x="1374" y="282"/>
                    <a:pt x="731" y="564"/>
                  </a:cubicBezTo>
                  <a:cubicBezTo>
                    <a:pt x="492" y="676"/>
                    <a:pt x="239" y="788"/>
                    <a:pt x="1" y="914"/>
                  </a:cubicBezTo>
                  <a:cubicBezTo>
                    <a:pt x="352" y="928"/>
                    <a:pt x="703" y="999"/>
                    <a:pt x="997" y="1181"/>
                  </a:cubicBezTo>
                  <a:cubicBezTo>
                    <a:pt x="1208" y="1265"/>
                    <a:pt x="1404" y="1406"/>
                    <a:pt x="1615" y="1448"/>
                  </a:cubicBezTo>
                  <a:cubicBezTo>
                    <a:pt x="1654" y="1454"/>
                    <a:pt x="1692" y="1457"/>
                    <a:pt x="1730" y="1457"/>
                  </a:cubicBezTo>
                  <a:cubicBezTo>
                    <a:pt x="2173" y="1457"/>
                    <a:pt x="2590" y="1088"/>
                    <a:pt x="3013" y="1088"/>
                  </a:cubicBezTo>
                  <a:cubicBezTo>
                    <a:pt x="3071" y="1088"/>
                    <a:pt x="3129" y="1095"/>
                    <a:pt x="3187" y="1111"/>
                  </a:cubicBezTo>
                  <a:cubicBezTo>
                    <a:pt x="3627" y="1227"/>
                    <a:pt x="3947" y="1784"/>
                    <a:pt x="4367" y="1784"/>
                  </a:cubicBezTo>
                  <a:cubicBezTo>
                    <a:pt x="4404" y="1784"/>
                    <a:pt x="4441" y="1780"/>
                    <a:pt x="4479" y="1771"/>
                  </a:cubicBezTo>
                  <a:cubicBezTo>
                    <a:pt x="4717" y="1729"/>
                    <a:pt x="4914" y="1462"/>
                    <a:pt x="5152" y="1448"/>
                  </a:cubicBezTo>
                  <a:cubicBezTo>
                    <a:pt x="5223" y="1448"/>
                    <a:pt x="5279" y="1462"/>
                    <a:pt x="5349" y="1476"/>
                  </a:cubicBezTo>
                  <a:cubicBezTo>
                    <a:pt x="4689" y="718"/>
                    <a:pt x="3819" y="58"/>
                    <a:pt x="2822" y="2"/>
                  </a:cubicBezTo>
                  <a:cubicBezTo>
                    <a:pt x="2790" y="1"/>
                    <a:pt x="2759" y="0"/>
                    <a:pt x="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6"/>
            <p:cNvSpPr/>
            <p:nvPr/>
          </p:nvSpPr>
          <p:spPr>
            <a:xfrm>
              <a:off x="3263583" y="2041405"/>
              <a:ext cx="61364" cy="128697"/>
            </a:xfrm>
            <a:custGeom>
              <a:avLst/>
              <a:gdLst/>
              <a:ahLst/>
              <a:cxnLst/>
              <a:rect l="l" t="t" r="r" b="b"/>
              <a:pathLst>
                <a:path w="843" h="1768" extrusionOk="0">
                  <a:moveTo>
                    <a:pt x="365" y="1"/>
                  </a:moveTo>
                  <a:cubicBezTo>
                    <a:pt x="326" y="1"/>
                    <a:pt x="281" y="28"/>
                    <a:pt x="281" y="69"/>
                  </a:cubicBezTo>
                  <a:lnTo>
                    <a:pt x="0" y="1684"/>
                  </a:lnTo>
                  <a:cubicBezTo>
                    <a:pt x="0" y="1726"/>
                    <a:pt x="28" y="1768"/>
                    <a:pt x="70" y="1768"/>
                  </a:cubicBezTo>
                  <a:lnTo>
                    <a:pt x="744" y="1768"/>
                  </a:lnTo>
                  <a:cubicBezTo>
                    <a:pt x="800" y="1768"/>
                    <a:pt x="842" y="1712"/>
                    <a:pt x="814" y="1656"/>
                  </a:cubicBezTo>
                  <a:lnTo>
                    <a:pt x="421" y="41"/>
                  </a:lnTo>
                  <a:cubicBezTo>
                    <a:pt x="416" y="13"/>
                    <a:pt x="392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6"/>
            <p:cNvSpPr/>
            <p:nvPr/>
          </p:nvSpPr>
          <p:spPr>
            <a:xfrm>
              <a:off x="3459757" y="2089739"/>
              <a:ext cx="74612" cy="158033"/>
            </a:xfrm>
            <a:custGeom>
              <a:avLst/>
              <a:gdLst/>
              <a:ahLst/>
              <a:cxnLst/>
              <a:rect l="l" t="t" r="r" b="b"/>
              <a:pathLst>
                <a:path w="1025" h="2171" extrusionOk="0">
                  <a:moveTo>
                    <a:pt x="431" y="0"/>
                  </a:moveTo>
                  <a:cubicBezTo>
                    <a:pt x="400" y="0"/>
                    <a:pt x="366" y="21"/>
                    <a:pt x="351" y="65"/>
                  </a:cubicBezTo>
                  <a:lnTo>
                    <a:pt x="0" y="2087"/>
                  </a:lnTo>
                  <a:cubicBezTo>
                    <a:pt x="0" y="2143"/>
                    <a:pt x="42" y="2171"/>
                    <a:pt x="70" y="2171"/>
                  </a:cubicBezTo>
                  <a:lnTo>
                    <a:pt x="927" y="2171"/>
                  </a:lnTo>
                  <a:cubicBezTo>
                    <a:pt x="983" y="2171"/>
                    <a:pt x="1025" y="2115"/>
                    <a:pt x="997" y="2073"/>
                  </a:cubicBezTo>
                  <a:lnTo>
                    <a:pt x="492" y="51"/>
                  </a:lnTo>
                  <a:cubicBezTo>
                    <a:pt x="485" y="18"/>
                    <a:pt x="459" y="0"/>
                    <a:pt x="4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3983932" y="2271717"/>
              <a:ext cx="67479" cy="142601"/>
            </a:xfrm>
            <a:custGeom>
              <a:avLst/>
              <a:gdLst/>
              <a:ahLst/>
              <a:cxnLst/>
              <a:rect l="l" t="t" r="r" b="b"/>
              <a:pathLst>
                <a:path w="927" h="1959" extrusionOk="0">
                  <a:moveTo>
                    <a:pt x="392" y="0"/>
                  </a:moveTo>
                  <a:cubicBezTo>
                    <a:pt x="360" y="0"/>
                    <a:pt x="324" y="26"/>
                    <a:pt x="309" y="64"/>
                  </a:cubicBezTo>
                  <a:lnTo>
                    <a:pt x="0" y="1861"/>
                  </a:lnTo>
                  <a:cubicBezTo>
                    <a:pt x="0" y="1917"/>
                    <a:pt x="28" y="1959"/>
                    <a:pt x="71" y="1959"/>
                  </a:cubicBezTo>
                  <a:lnTo>
                    <a:pt x="843" y="1959"/>
                  </a:lnTo>
                  <a:cubicBezTo>
                    <a:pt x="885" y="1959"/>
                    <a:pt x="927" y="1903"/>
                    <a:pt x="913" y="1861"/>
                  </a:cubicBezTo>
                  <a:lnTo>
                    <a:pt x="450" y="64"/>
                  </a:lnTo>
                  <a:cubicBezTo>
                    <a:pt x="443" y="19"/>
                    <a:pt x="419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4974047" y="2340942"/>
              <a:ext cx="68571" cy="147987"/>
            </a:xfrm>
            <a:custGeom>
              <a:avLst/>
              <a:gdLst/>
              <a:ahLst/>
              <a:cxnLst/>
              <a:rect l="l" t="t" r="r" b="b"/>
              <a:pathLst>
                <a:path w="942" h="2033" extrusionOk="0">
                  <a:moveTo>
                    <a:pt x="369" y="1"/>
                  </a:moveTo>
                  <a:cubicBezTo>
                    <a:pt x="344" y="1"/>
                    <a:pt x="323" y="18"/>
                    <a:pt x="323" y="53"/>
                  </a:cubicBezTo>
                  <a:lnTo>
                    <a:pt x="1" y="1962"/>
                  </a:lnTo>
                  <a:cubicBezTo>
                    <a:pt x="1" y="2005"/>
                    <a:pt x="15" y="2033"/>
                    <a:pt x="43" y="2033"/>
                  </a:cubicBezTo>
                  <a:lnTo>
                    <a:pt x="871" y="2033"/>
                  </a:lnTo>
                  <a:cubicBezTo>
                    <a:pt x="913" y="2033"/>
                    <a:pt x="941" y="2005"/>
                    <a:pt x="927" y="1962"/>
                  </a:cubicBezTo>
                  <a:lnTo>
                    <a:pt x="436" y="53"/>
                  </a:lnTo>
                  <a:cubicBezTo>
                    <a:pt x="422" y="18"/>
                    <a:pt x="394" y="1"/>
                    <a:pt x="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5889550" y="2012726"/>
              <a:ext cx="68571" cy="151263"/>
            </a:xfrm>
            <a:custGeom>
              <a:avLst/>
              <a:gdLst/>
              <a:ahLst/>
              <a:cxnLst/>
              <a:rect l="l" t="t" r="r" b="b"/>
              <a:pathLst>
                <a:path w="942" h="2078" extrusionOk="0">
                  <a:moveTo>
                    <a:pt x="387" y="0"/>
                  </a:moveTo>
                  <a:cubicBezTo>
                    <a:pt x="366" y="0"/>
                    <a:pt x="345" y="14"/>
                    <a:pt x="338" y="42"/>
                  </a:cubicBezTo>
                  <a:lnTo>
                    <a:pt x="1" y="2022"/>
                  </a:lnTo>
                  <a:cubicBezTo>
                    <a:pt x="1" y="2050"/>
                    <a:pt x="15" y="2078"/>
                    <a:pt x="57" y="2078"/>
                  </a:cubicBezTo>
                  <a:lnTo>
                    <a:pt x="885" y="2078"/>
                  </a:lnTo>
                  <a:cubicBezTo>
                    <a:pt x="927" y="2078"/>
                    <a:pt x="941" y="2036"/>
                    <a:pt x="941" y="2022"/>
                  </a:cubicBezTo>
                  <a:lnTo>
                    <a:pt x="436" y="42"/>
                  </a:lnTo>
                  <a:cubicBezTo>
                    <a:pt x="429" y="14"/>
                    <a:pt x="408" y="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3365710" y="2094834"/>
              <a:ext cx="51173" cy="104967"/>
            </a:xfrm>
            <a:custGeom>
              <a:avLst/>
              <a:gdLst/>
              <a:ahLst/>
              <a:cxnLst/>
              <a:rect l="l" t="t" r="r" b="b"/>
              <a:pathLst>
                <a:path w="703" h="1442" extrusionOk="0">
                  <a:moveTo>
                    <a:pt x="298" y="0"/>
                  </a:moveTo>
                  <a:cubicBezTo>
                    <a:pt x="267" y="0"/>
                    <a:pt x="233" y="21"/>
                    <a:pt x="225" y="65"/>
                  </a:cubicBezTo>
                  <a:lnTo>
                    <a:pt x="1" y="1343"/>
                  </a:lnTo>
                  <a:cubicBezTo>
                    <a:pt x="1" y="1399"/>
                    <a:pt x="29" y="1441"/>
                    <a:pt x="71" y="1441"/>
                  </a:cubicBezTo>
                  <a:lnTo>
                    <a:pt x="618" y="1441"/>
                  </a:lnTo>
                  <a:cubicBezTo>
                    <a:pt x="661" y="1441"/>
                    <a:pt x="703" y="1385"/>
                    <a:pt x="689" y="1329"/>
                  </a:cubicBezTo>
                  <a:lnTo>
                    <a:pt x="352" y="51"/>
                  </a:lnTo>
                  <a:cubicBezTo>
                    <a:pt x="352" y="18"/>
                    <a:pt x="326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3897091" y="2323836"/>
              <a:ext cx="47024" cy="95649"/>
            </a:xfrm>
            <a:custGeom>
              <a:avLst/>
              <a:gdLst/>
              <a:ahLst/>
              <a:cxnLst/>
              <a:rect l="l" t="t" r="r" b="b"/>
              <a:pathLst>
                <a:path w="646" h="1314" extrusionOk="0">
                  <a:moveTo>
                    <a:pt x="260" y="1"/>
                  </a:moveTo>
                  <a:cubicBezTo>
                    <a:pt x="232" y="1"/>
                    <a:pt x="204" y="22"/>
                    <a:pt x="197" y="64"/>
                  </a:cubicBezTo>
                  <a:lnTo>
                    <a:pt x="0" y="1215"/>
                  </a:lnTo>
                  <a:cubicBezTo>
                    <a:pt x="0" y="1271"/>
                    <a:pt x="28" y="1313"/>
                    <a:pt x="70" y="1313"/>
                  </a:cubicBezTo>
                  <a:lnTo>
                    <a:pt x="562" y="1313"/>
                  </a:lnTo>
                  <a:cubicBezTo>
                    <a:pt x="618" y="1313"/>
                    <a:pt x="646" y="1257"/>
                    <a:pt x="632" y="1215"/>
                  </a:cubicBezTo>
                  <a:lnTo>
                    <a:pt x="323" y="64"/>
                  </a:lnTo>
                  <a:cubicBezTo>
                    <a:pt x="316" y="22"/>
                    <a:pt x="28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4163728" y="2265093"/>
              <a:ext cx="34868" cy="69517"/>
            </a:xfrm>
            <a:custGeom>
              <a:avLst/>
              <a:gdLst/>
              <a:ahLst/>
              <a:cxnLst/>
              <a:rect l="l" t="t" r="r" b="b"/>
              <a:pathLst>
                <a:path w="479" h="955" extrusionOk="0">
                  <a:moveTo>
                    <a:pt x="187" y="0"/>
                  </a:moveTo>
                  <a:cubicBezTo>
                    <a:pt x="162" y="0"/>
                    <a:pt x="141" y="14"/>
                    <a:pt x="141" y="43"/>
                  </a:cubicBezTo>
                  <a:lnTo>
                    <a:pt x="1" y="885"/>
                  </a:lnTo>
                  <a:cubicBezTo>
                    <a:pt x="1" y="927"/>
                    <a:pt x="15" y="955"/>
                    <a:pt x="57" y="955"/>
                  </a:cubicBezTo>
                  <a:lnTo>
                    <a:pt x="408" y="955"/>
                  </a:lnTo>
                  <a:cubicBezTo>
                    <a:pt x="436" y="955"/>
                    <a:pt x="478" y="927"/>
                    <a:pt x="464" y="885"/>
                  </a:cubicBezTo>
                  <a:lnTo>
                    <a:pt x="254" y="43"/>
                  </a:lnTo>
                  <a:cubicBezTo>
                    <a:pt x="240" y="14"/>
                    <a:pt x="212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5057830" y="2391823"/>
              <a:ext cx="35814" cy="70536"/>
            </a:xfrm>
            <a:custGeom>
              <a:avLst/>
              <a:gdLst/>
              <a:ahLst/>
              <a:cxnLst/>
              <a:rect l="l" t="t" r="r" b="b"/>
              <a:pathLst>
                <a:path w="492" h="969" extrusionOk="0">
                  <a:moveTo>
                    <a:pt x="188" y="0"/>
                  </a:moveTo>
                  <a:cubicBezTo>
                    <a:pt x="162" y="0"/>
                    <a:pt x="141" y="14"/>
                    <a:pt x="141" y="42"/>
                  </a:cubicBezTo>
                  <a:lnTo>
                    <a:pt x="1" y="898"/>
                  </a:lnTo>
                  <a:cubicBezTo>
                    <a:pt x="1" y="927"/>
                    <a:pt x="15" y="969"/>
                    <a:pt x="57" y="969"/>
                  </a:cubicBezTo>
                  <a:lnTo>
                    <a:pt x="422" y="969"/>
                  </a:lnTo>
                  <a:cubicBezTo>
                    <a:pt x="464" y="969"/>
                    <a:pt x="492" y="927"/>
                    <a:pt x="478" y="898"/>
                  </a:cubicBezTo>
                  <a:lnTo>
                    <a:pt x="267" y="42"/>
                  </a:lnTo>
                  <a:cubicBezTo>
                    <a:pt x="246" y="14"/>
                    <a:pt x="215" y="0"/>
                    <a:pt x="1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5827240" y="2084207"/>
              <a:ext cx="35814" cy="72647"/>
            </a:xfrm>
            <a:custGeom>
              <a:avLst/>
              <a:gdLst/>
              <a:ahLst/>
              <a:cxnLst/>
              <a:rect l="l" t="t" r="r" b="b"/>
              <a:pathLst>
                <a:path w="492" h="998" extrusionOk="0">
                  <a:moveTo>
                    <a:pt x="194" y="1"/>
                  </a:moveTo>
                  <a:cubicBezTo>
                    <a:pt x="173" y="1"/>
                    <a:pt x="155" y="15"/>
                    <a:pt x="155" y="43"/>
                  </a:cubicBezTo>
                  <a:lnTo>
                    <a:pt x="1" y="955"/>
                  </a:lnTo>
                  <a:cubicBezTo>
                    <a:pt x="1" y="983"/>
                    <a:pt x="15" y="997"/>
                    <a:pt x="43" y="997"/>
                  </a:cubicBezTo>
                  <a:lnTo>
                    <a:pt x="436" y="997"/>
                  </a:lnTo>
                  <a:cubicBezTo>
                    <a:pt x="464" y="997"/>
                    <a:pt x="492" y="969"/>
                    <a:pt x="492" y="955"/>
                  </a:cubicBezTo>
                  <a:lnTo>
                    <a:pt x="253" y="43"/>
                  </a:lnTo>
                  <a:cubicBezTo>
                    <a:pt x="239" y="15"/>
                    <a:pt x="215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4392658" y="2125625"/>
              <a:ext cx="1861814" cy="1543711"/>
            </a:xfrm>
            <a:custGeom>
              <a:avLst/>
              <a:gdLst/>
              <a:ahLst/>
              <a:cxnLst/>
              <a:rect l="l" t="t" r="r" b="b"/>
              <a:pathLst>
                <a:path w="25577" h="21207" extrusionOk="0">
                  <a:moveTo>
                    <a:pt x="21991" y="0"/>
                  </a:moveTo>
                  <a:cubicBezTo>
                    <a:pt x="20748" y="0"/>
                    <a:pt x="19515" y="184"/>
                    <a:pt x="18389" y="681"/>
                  </a:cubicBezTo>
                  <a:cubicBezTo>
                    <a:pt x="16354" y="1580"/>
                    <a:pt x="14782" y="3404"/>
                    <a:pt x="12662" y="4106"/>
                  </a:cubicBezTo>
                  <a:cubicBezTo>
                    <a:pt x="11726" y="4417"/>
                    <a:pt x="10750" y="4484"/>
                    <a:pt x="9761" y="4484"/>
                  </a:cubicBezTo>
                  <a:cubicBezTo>
                    <a:pt x="8998" y="4484"/>
                    <a:pt x="8228" y="4444"/>
                    <a:pt x="7462" y="4444"/>
                  </a:cubicBezTo>
                  <a:cubicBezTo>
                    <a:pt x="6703" y="4444"/>
                    <a:pt x="5948" y="4483"/>
                    <a:pt x="5208" y="4640"/>
                  </a:cubicBezTo>
                  <a:cubicBezTo>
                    <a:pt x="2878" y="5159"/>
                    <a:pt x="843" y="6886"/>
                    <a:pt x="0" y="9132"/>
                  </a:cubicBezTo>
                  <a:lnTo>
                    <a:pt x="4885" y="15589"/>
                  </a:lnTo>
                  <a:cubicBezTo>
                    <a:pt x="5138" y="17694"/>
                    <a:pt x="6738" y="19505"/>
                    <a:pt x="8661" y="20376"/>
                  </a:cubicBezTo>
                  <a:cubicBezTo>
                    <a:pt x="9974" y="20975"/>
                    <a:pt x="11408" y="21207"/>
                    <a:pt x="12861" y="21207"/>
                  </a:cubicBezTo>
                  <a:cubicBezTo>
                    <a:pt x="13552" y="21207"/>
                    <a:pt x="14248" y="21154"/>
                    <a:pt x="14936" y="21063"/>
                  </a:cubicBezTo>
                  <a:cubicBezTo>
                    <a:pt x="15034" y="21049"/>
                    <a:pt x="15147" y="21035"/>
                    <a:pt x="15259" y="21021"/>
                  </a:cubicBezTo>
                  <a:cubicBezTo>
                    <a:pt x="19582" y="18803"/>
                    <a:pt x="23036" y="15280"/>
                    <a:pt x="24411" y="10620"/>
                  </a:cubicBezTo>
                  <a:cubicBezTo>
                    <a:pt x="25338" y="7461"/>
                    <a:pt x="25576" y="4008"/>
                    <a:pt x="24285" y="976"/>
                  </a:cubicBezTo>
                  <a:cubicBezTo>
                    <a:pt x="24130" y="695"/>
                    <a:pt x="23990" y="400"/>
                    <a:pt x="23836" y="120"/>
                  </a:cubicBezTo>
                  <a:cubicBezTo>
                    <a:pt x="23226" y="45"/>
                    <a:pt x="22607" y="0"/>
                    <a:pt x="219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4494858" y="2328495"/>
              <a:ext cx="1747311" cy="1340838"/>
            </a:xfrm>
            <a:custGeom>
              <a:avLst/>
              <a:gdLst/>
              <a:ahLst/>
              <a:cxnLst/>
              <a:rect l="l" t="t" r="r" b="b"/>
              <a:pathLst>
                <a:path w="24004" h="18420" extrusionOk="0">
                  <a:moveTo>
                    <a:pt x="21552" y="0"/>
                  </a:moveTo>
                  <a:cubicBezTo>
                    <a:pt x="20305" y="0"/>
                    <a:pt x="19066" y="190"/>
                    <a:pt x="17940" y="688"/>
                  </a:cubicBezTo>
                  <a:cubicBezTo>
                    <a:pt x="15904" y="1572"/>
                    <a:pt x="14346" y="3397"/>
                    <a:pt x="12227" y="4099"/>
                  </a:cubicBezTo>
                  <a:cubicBezTo>
                    <a:pt x="11276" y="4419"/>
                    <a:pt x="10285" y="4487"/>
                    <a:pt x="9280" y="4487"/>
                  </a:cubicBezTo>
                  <a:cubicBezTo>
                    <a:pt x="8537" y="4487"/>
                    <a:pt x="7785" y="4450"/>
                    <a:pt x="7038" y="4450"/>
                  </a:cubicBezTo>
                  <a:cubicBezTo>
                    <a:pt x="6275" y="4450"/>
                    <a:pt x="5516" y="4489"/>
                    <a:pt x="4773" y="4646"/>
                  </a:cubicBezTo>
                  <a:cubicBezTo>
                    <a:pt x="2765" y="5081"/>
                    <a:pt x="997" y="6415"/>
                    <a:pt x="0" y="8212"/>
                  </a:cubicBezTo>
                  <a:lnTo>
                    <a:pt x="3481" y="12802"/>
                  </a:lnTo>
                  <a:cubicBezTo>
                    <a:pt x="3734" y="14907"/>
                    <a:pt x="5334" y="16718"/>
                    <a:pt x="7257" y="17589"/>
                  </a:cubicBezTo>
                  <a:cubicBezTo>
                    <a:pt x="8570" y="18188"/>
                    <a:pt x="10004" y="18420"/>
                    <a:pt x="11457" y="18420"/>
                  </a:cubicBezTo>
                  <a:cubicBezTo>
                    <a:pt x="12148" y="18420"/>
                    <a:pt x="12844" y="18367"/>
                    <a:pt x="13532" y="18276"/>
                  </a:cubicBezTo>
                  <a:cubicBezTo>
                    <a:pt x="13630" y="18262"/>
                    <a:pt x="13743" y="18248"/>
                    <a:pt x="13855" y="18234"/>
                  </a:cubicBezTo>
                  <a:cubicBezTo>
                    <a:pt x="18164" y="16030"/>
                    <a:pt x="21618" y="12521"/>
                    <a:pt x="22979" y="7861"/>
                  </a:cubicBezTo>
                  <a:cubicBezTo>
                    <a:pt x="23709" y="5418"/>
                    <a:pt x="24004" y="2807"/>
                    <a:pt x="23513" y="337"/>
                  </a:cubicBezTo>
                  <a:lnTo>
                    <a:pt x="23400" y="126"/>
                  </a:lnTo>
                  <a:cubicBezTo>
                    <a:pt x="22791" y="47"/>
                    <a:pt x="22170" y="0"/>
                    <a:pt x="21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2923281" y="2079111"/>
              <a:ext cx="2865258" cy="1775700"/>
            </a:xfrm>
            <a:custGeom>
              <a:avLst/>
              <a:gdLst/>
              <a:ahLst/>
              <a:cxnLst/>
              <a:rect l="l" t="t" r="r" b="b"/>
              <a:pathLst>
                <a:path w="39362" h="24394" extrusionOk="0">
                  <a:moveTo>
                    <a:pt x="3047" y="1"/>
                  </a:moveTo>
                  <a:cubicBezTo>
                    <a:pt x="1924" y="1334"/>
                    <a:pt x="1039" y="2822"/>
                    <a:pt x="548" y="4479"/>
                  </a:cubicBezTo>
                  <a:cubicBezTo>
                    <a:pt x="141" y="5826"/>
                    <a:pt x="1" y="7300"/>
                    <a:pt x="183" y="8886"/>
                  </a:cubicBezTo>
                  <a:cubicBezTo>
                    <a:pt x="604" y="12718"/>
                    <a:pt x="2878" y="16284"/>
                    <a:pt x="6037" y="18783"/>
                  </a:cubicBezTo>
                  <a:cubicBezTo>
                    <a:pt x="10703" y="22473"/>
                    <a:pt x="17744" y="24394"/>
                    <a:pt x="23886" y="24394"/>
                  </a:cubicBezTo>
                  <a:cubicBezTo>
                    <a:pt x="24285" y="24394"/>
                    <a:pt x="24681" y="24386"/>
                    <a:pt x="25071" y="24369"/>
                  </a:cubicBezTo>
                  <a:cubicBezTo>
                    <a:pt x="28412" y="24229"/>
                    <a:pt x="31767" y="23429"/>
                    <a:pt x="34743" y="22025"/>
                  </a:cubicBezTo>
                  <a:lnTo>
                    <a:pt x="39361" y="16214"/>
                  </a:lnTo>
                  <a:cubicBezTo>
                    <a:pt x="36484" y="15091"/>
                    <a:pt x="33494" y="13673"/>
                    <a:pt x="31248" y="11497"/>
                  </a:cubicBezTo>
                  <a:cubicBezTo>
                    <a:pt x="29086" y="9378"/>
                    <a:pt x="27682" y="6725"/>
                    <a:pt x="25127" y="4928"/>
                  </a:cubicBezTo>
                  <a:cubicBezTo>
                    <a:pt x="23446" y="3751"/>
                    <a:pt x="21404" y="2960"/>
                    <a:pt x="19370" y="2960"/>
                  </a:cubicBezTo>
                  <a:cubicBezTo>
                    <a:pt x="18687" y="2960"/>
                    <a:pt x="18004" y="3049"/>
                    <a:pt x="17337" y="3243"/>
                  </a:cubicBezTo>
                  <a:cubicBezTo>
                    <a:pt x="15894" y="3665"/>
                    <a:pt x="14509" y="4563"/>
                    <a:pt x="13034" y="4563"/>
                  </a:cubicBezTo>
                  <a:cubicBezTo>
                    <a:pt x="12887" y="4563"/>
                    <a:pt x="12740" y="4554"/>
                    <a:pt x="12592" y="4535"/>
                  </a:cubicBezTo>
                  <a:cubicBezTo>
                    <a:pt x="11357" y="4366"/>
                    <a:pt x="10318" y="3552"/>
                    <a:pt x="9307" y="2850"/>
                  </a:cubicBezTo>
                  <a:cubicBezTo>
                    <a:pt x="7567" y="1671"/>
                    <a:pt x="5335" y="562"/>
                    <a:pt x="30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2925319" y="2430621"/>
              <a:ext cx="2030401" cy="1356051"/>
            </a:xfrm>
            <a:custGeom>
              <a:avLst/>
              <a:gdLst/>
              <a:ahLst/>
              <a:cxnLst/>
              <a:rect l="l" t="t" r="r" b="b"/>
              <a:pathLst>
                <a:path w="27893" h="18629" extrusionOk="0">
                  <a:moveTo>
                    <a:pt x="422" y="0"/>
                  </a:moveTo>
                  <a:cubicBezTo>
                    <a:pt x="99" y="1250"/>
                    <a:pt x="1" y="2597"/>
                    <a:pt x="155" y="4029"/>
                  </a:cubicBezTo>
                  <a:cubicBezTo>
                    <a:pt x="576" y="7875"/>
                    <a:pt x="2850" y="11441"/>
                    <a:pt x="6009" y="13926"/>
                  </a:cubicBezTo>
                  <a:cubicBezTo>
                    <a:pt x="8802" y="16143"/>
                    <a:pt x="12466" y="17716"/>
                    <a:pt x="16256" y="18628"/>
                  </a:cubicBezTo>
                  <a:cubicBezTo>
                    <a:pt x="16467" y="18628"/>
                    <a:pt x="16677" y="18628"/>
                    <a:pt x="16888" y="18614"/>
                  </a:cubicBezTo>
                  <a:cubicBezTo>
                    <a:pt x="19456" y="18502"/>
                    <a:pt x="22039" y="17870"/>
                    <a:pt x="24327" y="16803"/>
                  </a:cubicBezTo>
                  <a:lnTo>
                    <a:pt x="27893" y="12353"/>
                  </a:lnTo>
                  <a:cubicBezTo>
                    <a:pt x="25689" y="11497"/>
                    <a:pt x="23387" y="10388"/>
                    <a:pt x="21660" y="8718"/>
                  </a:cubicBezTo>
                  <a:cubicBezTo>
                    <a:pt x="20004" y="7103"/>
                    <a:pt x="18909" y="5054"/>
                    <a:pt x="16944" y="3678"/>
                  </a:cubicBezTo>
                  <a:cubicBezTo>
                    <a:pt x="15641" y="2775"/>
                    <a:pt x="14071" y="2170"/>
                    <a:pt x="12510" y="2170"/>
                  </a:cubicBezTo>
                  <a:cubicBezTo>
                    <a:pt x="11986" y="2170"/>
                    <a:pt x="11462" y="2238"/>
                    <a:pt x="10950" y="2387"/>
                  </a:cubicBezTo>
                  <a:cubicBezTo>
                    <a:pt x="9823" y="2707"/>
                    <a:pt x="8766" y="3389"/>
                    <a:pt x="7630" y="3389"/>
                  </a:cubicBezTo>
                  <a:cubicBezTo>
                    <a:pt x="7521" y="3389"/>
                    <a:pt x="7411" y="3383"/>
                    <a:pt x="7300" y="3369"/>
                  </a:cubicBezTo>
                  <a:cubicBezTo>
                    <a:pt x="6346" y="3243"/>
                    <a:pt x="5560" y="2611"/>
                    <a:pt x="4773" y="2064"/>
                  </a:cubicBezTo>
                  <a:cubicBezTo>
                    <a:pt x="3552" y="1250"/>
                    <a:pt x="2036" y="464"/>
                    <a:pt x="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5954990" y="2349386"/>
              <a:ext cx="161527" cy="317375"/>
            </a:xfrm>
            <a:custGeom>
              <a:avLst/>
              <a:gdLst/>
              <a:ahLst/>
              <a:cxnLst/>
              <a:rect l="l" t="t" r="r" b="b"/>
              <a:pathLst>
                <a:path w="2219" h="4360" extrusionOk="0">
                  <a:moveTo>
                    <a:pt x="958" y="0"/>
                  </a:moveTo>
                  <a:cubicBezTo>
                    <a:pt x="841" y="0"/>
                    <a:pt x="724" y="74"/>
                    <a:pt x="702" y="218"/>
                  </a:cubicBezTo>
                  <a:lnTo>
                    <a:pt x="28" y="4036"/>
                  </a:lnTo>
                  <a:cubicBezTo>
                    <a:pt x="0" y="4205"/>
                    <a:pt x="141" y="4359"/>
                    <a:pt x="295" y="4359"/>
                  </a:cubicBezTo>
                  <a:lnTo>
                    <a:pt x="1923" y="4359"/>
                  </a:lnTo>
                  <a:cubicBezTo>
                    <a:pt x="2106" y="4359"/>
                    <a:pt x="2218" y="4205"/>
                    <a:pt x="2190" y="4022"/>
                  </a:cubicBezTo>
                  <a:lnTo>
                    <a:pt x="1208" y="204"/>
                  </a:lnTo>
                  <a:cubicBezTo>
                    <a:pt x="1180" y="67"/>
                    <a:pt x="1069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5728171" y="2478154"/>
              <a:ext cx="141072" cy="266202"/>
            </a:xfrm>
            <a:custGeom>
              <a:avLst/>
              <a:gdLst/>
              <a:ahLst/>
              <a:cxnLst/>
              <a:rect l="l" t="t" r="r" b="b"/>
              <a:pathLst>
                <a:path w="1938" h="3657" extrusionOk="0">
                  <a:moveTo>
                    <a:pt x="846" y="0"/>
                  </a:moveTo>
                  <a:cubicBezTo>
                    <a:pt x="725" y="0"/>
                    <a:pt x="604" y="74"/>
                    <a:pt x="576" y="218"/>
                  </a:cubicBezTo>
                  <a:lnTo>
                    <a:pt x="42" y="3348"/>
                  </a:lnTo>
                  <a:cubicBezTo>
                    <a:pt x="0" y="3503"/>
                    <a:pt x="140" y="3657"/>
                    <a:pt x="295" y="3657"/>
                  </a:cubicBezTo>
                  <a:lnTo>
                    <a:pt x="1628" y="3657"/>
                  </a:lnTo>
                  <a:cubicBezTo>
                    <a:pt x="1811" y="3657"/>
                    <a:pt x="1937" y="3503"/>
                    <a:pt x="1895" y="3320"/>
                  </a:cubicBezTo>
                  <a:lnTo>
                    <a:pt x="1109" y="204"/>
                  </a:lnTo>
                  <a:cubicBezTo>
                    <a:pt x="1075" y="67"/>
                    <a:pt x="961" y="0"/>
                    <a:pt x="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5598383" y="2577878"/>
              <a:ext cx="116541" cy="210443"/>
            </a:xfrm>
            <a:custGeom>
              <a:avLst/>
              <a:gdLst/>
              <a:ahLst/>
              <a:cxnLst/>
              <a:rect l="l" t="t" r="r" b="b"/>
              <a:pathLst>
                <a:path w="1601" h="2891" extrusionOk="0">
                  <a:moveTo>
                    <a:pt x="701" y="1"/>
                  </a:moveTo>
                  <a:cubicBezTo>
                    <a:pt x="582" y="1"/>
                    <a:pt x="464" y="74"/>
                    <a:pt x="435" y="223"/>
                  </a:cubicBezTo>
                  <a:lnTo>
                    <a:pt x="28" y="2568"/>
                  </a:lnTo>
                  <a:cubicBezTo>
                    <a:pt x="0" y="2736"/>
                    <a:pt x="141" y="2891"/>
                    <a:pt x="295" y="2891"/>
                  </a:cubicBezTo>
                  <a:lnTo>
                    <a:pt x="1292" y="2891"/>
                  </a:lnTo>
                  <a:cubicBezTo>
                    <a:pt x="1474" y="2891"/>
                    <a:pt x="1601" y="2736"/>
                    <a:pt x="1558" y="2554"/>
                  </a:cubicBezTo>
                  <a:lnTo>
                    <a:pt x="969" y="209"/>
                  </a:lnTo>
                  <a:cubicBezTo>
                    <a:pt x="934" y="71"/>
                    <a:pt x="817" y="1"/>
                    <a:pt x="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5242794" y="2613255"/>
              <a:ext cx="157450" cy="335501"/>
            </a:xfrm>
            <a:custGeom>
              <a:avLst/>
              <a:gdLst/>
              <a:ahLst/>
              <a:cxnLst/>
              <a:rect l="l" t="t" r="r" b="b"/>
              <a:pathLst>
                <a:path w="2163" h="4609" extrusionOk="0">
                  <a:moveTo>
                    <a:pt x="907" y="0"/>
                  </a:moveTo>
                  <a:cubicBezTo>
                    <a:pt x="852" y="0"/>
                    <a:pt x="795" y="36"/>
                    <a:pt x="772" y="102"/>
                  </a:cubicBezTo>
                  <a:lnTo>
                    <a:pt x="28" y="4468"/>
                  </a:lnTo>
                  <a:cubicBezTo>
                    <a:pt x="0" y="4538"/>
                    <a:pt x="71" y="4608"/>
                    <a:pt x="141" y="4608"/>
                  </a:cubicBezTo>
                  <a:lnTo>
                    <a:pt x="2022" y="4608"/>
                  </a:lnTo>
                  <a:cubicBezTo>
                    <a:pt x="2092" y="4608"/>
                    <a:pt x="2162" y="4538"/>
                    <a:pt x="2148" y="4454"/>
                  </a:cubicBezTo>
                  <a:lnTo>
                    <a:pt x="1025" y="88"/>
                  </a:lnTo>
                  <a:cubicBezTo>
                    <a:pt x="1005" y="29"/>
                    <a:pt x="957" y="0"/>
                    <a:pt x="9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3196105" y="2644919"/>
              <a:ext cx="134957" cy="277267"/>
            </a:xfrm>
            <a:custGeom>
              <a:avLst/>
              <a:gdLst/>
              <a:ahLst/>
              <a:cxnLst/>
              <a:rect l="l" t="t" r="r" b="b"/>
              <a:pathLst>
                <a:path w="1854" h="3809" extrusionOk="0">
                  <a:moveTo>
                    <a:pt x="776" y="1"/>
                  </a:moveTo>
                  <a:cubicBezTo>
                    <a:pt x="701" y="1"/>
                    <a:pt x="626" y="50"/>
                    <a:pt x="604" y="145"/>
                  </a:cubicBezTo>
                  <a:lnTo>
                    <a:pt x="15" y="3612"/>
                  </a:lnTo>
                  <a:cubicBezTo>
                    <a:pt x="1" y="3724"/>
                    <a:pt x="71" y="3808"/>
                    <a:pt x="169" y="3808"/>
                  </a:cubicBezTo>
                  <a:lnTo>
                    <a:pt x="1657" y="3808"/>
                  </a:lnTo>
                  <a:cubicBezTo>
                    <a:pt x="1769" y="3808"/>
                    <a:pt x="1854" y="3710"/>
                    <a:pt x="1825" y="3598"/>
                  </a:cubicBezTo>
                  <a:lnTo>
                    <a:pt x="941" y="131"/>
                  </a:lnTo>
                  <a:cubicBezTo>
                    <a:pt x="914" y="43"/>
                    <a:pt x="845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4076887" y="2947149"/>
              <a:ext cx="134957" cy="287676"/>
            </a:xfrm>
            <a:custGeom>
              <a:avLst/>
              <a:gdLst/>
              <a:ahLst/>
              <a:cxnLst/>
              <a:rect l="l" t="t" r="r" b="b"/>
              <a:pathLst>
                <a:path w="1854" h="3952" extrusionOk="0">
                  <a:moveTo>
                    <a:pt x="781" y="0"/>
                  </a:moveTo>
                  <a:cubicBezTo>
                    <a:pt x="726" y="0"/>
                    <a:pt x="669" y="39"/>
                    <a:pt x="647" y="120"/>
                  </a:cubicBezTo>
                  <a:lnTo>
                    <a:pt x="15" y="3812"/>
                  </a:lnTo>
                  <a:cubicBezTo>
                    <a:pt x="1" y="3882"/>
                    <a:pt x="71" y="3952"/>
                    <a:pt x="141" y="3952"/>
                  </a:cubicBezTo>
                  <a:lnTo>
                    <a:pt x="1713" y="3952"/>
                  </a:lnTo>
                  <a:cubicBezTo>
                    <a:pt x="1812" y="3952"/>
                    <a:pt x="1854" y="3882"/>
                    <a:pt x="1840" y="3797"/>
                  </a:cubicBezTo>
                  <a:lnTo>
                    <a:pt x="899" y="92"/>
                  </a:lnTo>
                  <a:cubicBezTo>
                    <a:pt x="879" y="32"/>
                    <a:pt x="831" y="0"/>
                    <a:pt x="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5038395" y="2787372"/>
              <a:ext cx="115594" cy="239051"/>
            </a:xfrm>
            <a:custGeom>
              <a:avLst/>
              <a:gdLst/>
              <a:ahLst/>
              <a:cxnLst/>
              <a:rect l="l" t="t" r="r" b="b"/>
              <a:pathLst>
                <a:path w="1588" h="3284" extrusionOk="0">
                  <a:moveTo>
                    <a:pt x="669" y="0"/>
                  </a:moveTo>
                  <a:cubicBezTo>
                    <a:pt x="611" y="0"/>
                    <a:pt x="556" y="32"/>
                    <a:pt x="548" y="97"/>
                  </a:cubicBezTo>
                  <a:lnTo>
                    <a:pt x="29" y="3157"/>
                  </a:lnTo>
                  <a:cubicBezTo>
                    <a:pt x="1" y="3213"/>
                    <a:pt x="71" y="3283"/>
                    <a:pt x="141" y="3283"/>
                  </a:cubicBezTo>
                  <a:lnTo>
                    <a:pt x="1447" y="3283"/>
                  </a:lnTo>
                  <a:cubicBezTo>
                    <a:pt x="1517" y="3283"/>
                    <a:pt x="1587" y="3213"/>
                    <a:pt x="1573" y="3129"/>
                  </a:cubicBezTo>
                  <a:lnTo>
                    <a:pt x="801" y="83"/>
                  </a:lnTo>
                  <a:cubicBezTo>
                    <a:pt x="781" y="28"/>
                    <a:pt x="724" y="0"/>
                    <a:pt x="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4771758" y="2847497"/>
              <a:ext cx="115522" cy="235120"/>
            </a:xfrm>
            <a:custGeom>
              <a:avLst/>
              <a:gdLst/>
              <a:ahLst/>
              <a:cxnLst/>
              <a:rect l="l" t="t" r="r" b="b"/>
              <a:pathLst>
                <a:path w="1587" h="3230" extrusionOk="0">
                  <a:moveTo>
                    <a:pt x="672" y="0"/>
                  </a:moveTo>
                  <a:cubicBezTo>
                    <a:pt x="609" y="0"/>
                    <a:pt x="548" y="39"/>
                    <a:pt x="534" y="113"/>
                  </a:cubicBezTo>
                  <a:lnTo>
                    <a:pt x="14" y="3075"/>
                  </a:lnTo>
                  <a:cubicBezTo>
                    <a:pt x="0" y="3159"/>
                    <a:pt x="70" y="3229"/>
                    <a:pt x="155" y="3229"/>
                  </a:cubicBezTo>
                  <a:lnTo>
                    <a:pt x="1418" y="3229"/>
                  </a:lnTo>
                  <a:cubicBezTo>
                    <a:pt x="1516" y="3229"/>
                    <a:pt x="1586" y="3145"/>
                    <a:pt x="1558" y="3061"/>
                  </a:cubicBezTo>
                  <a:lnTo>
                    <a:pt x="814" y="99"/>
                  </a:lnTo>
                  <a:cubicBezTo>
                    <a:pt x="788" y="32"/>
                    <a:pt x="729" y="0"/>
                    <a:pt x="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3898110" y="2628250"/>
              <a:ext cx="2320552" cy="1226626"/>
            </a:xfrm>
            <a:custGeom>
              <a:avLst/>
              <a:gdLst/>
              <a:ahLst/>
              <a:cxnLst/>
              <a:rect l="l" t="t" r="r" b="b"/>
              <a:pathLst>
                <a:path w="31879" h="16851" extrusionOk="0">
                  <a:moveTo>
                    <a:pt x="29480" y="0"/>
                  </a:moveTo>
                  <a:cubicBezTo>
                    <a:pt x="27271" y="0"/>
                    <a:pt x="25029" y="563"/>
                    <a:pt x="23035" y="1539"/>
                  </a:cubicBezTo>
                  <a:cubicBezTo>
                    <a:pt x="21309" y="2381"/>
                    <a:pt x="19709" y="3532"/>
                    <a:pt x="17912" y="4248"/>
                  </a:cubicBezTo>
                  <a:cubicBezTo>
                    <a:pt x="14178" y="5722"/>
                    <a:pt x="9883" y="5231"/>
                    <a:pt x="6177" y="6789"/>
                  </a:cubicBezTo>
                  <a:cubicBezTo>
                    <a:pt x="3355" y="7982"/>
                    <a:pt x="1067" y="10368"/>
                    <a:pt x="0" y="13232"/>
                  </a:cubicBezTo>
                  <a:lnTo>
                    <a:pt x="2401" y="15815"/>
                  </a:lnTo>
                  <a:cubicBezTo>
                    <a:pt x="5102" y="16496"/>
                    <a:pt x="7888" y="16851"/>
                    <a:pt x="10511" y="16851"/>
                  </a:cubicBezTo>
                  <a:cubicBezTo>
                    <a:pt x="10914" y="16851"/>
                    <a:pt x="11313" y="16842"/>
                    <a:pt x="11707" y="16825"/>
                  </a:cubicBezTo>
                  <a:cubicBezTo>
                    <a:pt x="20214" y="16446"/>
                    <a:pt x="28819" y="11814"/>
                    <a:pt x="31177" y="3743"/>
                  </a:cubicBezTo>
                  <a:cubicBezTo>
                    <a:pt x="31514" y="2592"/>
                    <a:pt x="31753" y="1426"/>
                    <a:pt x="31879" y="233"/>
                  </a:cubicBezTo>
                  <a:cubicBezTo>
                    <a:pt x="31093" y="75"/>
                    <a:pt x="30289" y="0"/>
                    <a:pt x="294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4118815" y="2891463"/>
              <a:ext cx="2051875" cy="963700"/>
            </a:xfrm>
            <a:custGeom>
              <a:avLst/>
              <a:gdLst/>
              <a:ahLst/>
              <a:cxnLst/>
              <a:rect l="l" t="t" r="r" b="b"/>
              <a:pathLst>
                <a:path w="28188" h="13239" extrusionOk="0">
                  <a:moveTo>
                    <a:pt x="28187" y="0"/>
                  </a:moveTo>
                  <a:lnTo>
                    <a:pt x="28187" y="0"/>
                  </a:lnTo>
                  <a:cubicBezTo>
                    <a:pt x="26292" y="141"/>
                    <a:pt x="24397" y="660"/>
                    <a:pt x="22671" y="1502"/>
                  </a:cubicBezTo>
                  <a:cubicBezTo>
                    <a:pt x="20944" y="2345"/>
                    <a:pt x="19344" y="3496"/>
                    <a:pt x="17547" y="4212"/>
                  </a:cubicBezTo>
                  <a:cubicBezTo>
                    <a:pt x="13813" y="5685"/>
                    <a:pt x="9518" y="5194"/>
                    <a:pt x="5812" y="6752"/>
                  </a:cubicBezTo>
                  <a:cubicBezTo>
                    <a:pt x="3285" y="7819"/>
                    <a:pt x="1179" y="9855"/>
                    <a:pt x="0" y="12353"/>
                  </a:cubicBezTo>
                  <a:cubicBezTo>
                    <a:pt x="2480" y="12937"/>
                    <a:pt x="5020" y="13238"/>
                    <a:pt x="7415" y="13238"/>
                  </a:cubicBezTo>
                  <a:cubicBezTo>
                    <a:pt x="7840" y="13238"/>
                    <a:pt x="8261" y="13229"/>
                    <a:pt x="8675" y="13209"/>
                  </a:cubicBezTo>
                  <a:cubicBezTo>
                    <a:pt x="17182" y="12830"/>
                    <a:pt x="25787" y="8198"/>
                    <a:pt x="28145" y="127"/>
                  </a:cubicBezTo>
                  <a:cubicBezTo>
                    <a:pt x="28173" y="85"/>
                    <a:pt x="28173" y="28"/>
                    <a:pt x="281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5160030" y="3035881"/>
              <a:ext cx="172737" cy="373717"/>
            </a:xfrm>
            <a:custGeom>
              <a:avLst/>
              <a:gdLst/>
              <a:ahLst/>
              <a:cxnLst/>
              <a:rect l="l" t="t" r="r" b="b"/>
              <a:pathLst>
                <a:path w="2373" h="5134" extrusionOk="0">
                  <a:moveTo>
                    <a:pt x="977" y="1"/>
                  </a:moveTo>
                  <a:cubicBezTo>
                    <a:pt x="922" y="1"/>
                    <a:pt x="871" y="36"/>
                    <a:pt x="857" y="108"/>
                  </a:cubicBezTo>
                  <a:lnTo>
                    <a:pt x="14" y="5007"/>
                  </a:lnTo>
                  <a:cubicBezTo>
                    <a:pt x="0" y="5063"/>
                    <a:pt x="71" y="5133"/>
                    <a:pt x="141" y="5133"/>
                  </a:cubicBezTo>
                  <a:lnTo>
                    <a:pt x="2232" y="5133"/>
                  </a:lnTo>
                  <a:cubicBezTo>
                    <a:pt x="2302" y="5133"/>
                    <a:pt x="2373" y="5063"/>
                    <a:pt x="2359" y="4979"/>
                  </a:cubicBezTo>
                  <a:lnTo>
                    <a:pt x="1109" y="94"/>
                  </a:lnTo>
                  <a:cubicBezTo>
                    <a:pt x="1082" y="32"/>
                    <a:pt x="102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5022089" y="3139464"/>
              <a:ext cx="95067" cy="191444"/>
            </a:xfrm>
            <a:custGeom>
              <a:avLst/>
              <a:gdLst/>
              <a:ahLst/>
              <a:cxnLst/>
              <a:rect l="l" t="t" r="r" b="b"/>
              <a:pathLst>
                <a:path w="1306" h="2630" extrusionOk="0">
                  <a:moveTo>
                    <a:pt x="568" y="1"/>
                  </a:moveTo>
                  <a:cubicBezTo>
                    <a:pt x="515" y="1"/>
                    <a:pt x="458" y="36"/>
                    <a:pt x="435" y="103"/>
                  </a:cubicBezTo>
                  <a:lnTo>
                    <a:pt x="14" y="2489"/>
                  </a:lnTo>
                  <a:cubicBezTo>
                    <a:pt x="0" y="2559"/>
                    <a:pt x="70" y="2629"/>
                    <a:pt x="141" y="2629"/>
                  </a:cubicBezTo>
                  <a:lnTo>
                    <a:pt x="1165" y="2629"/>
                  </a:lnTo>
                  <a:cubicBezTo>
                    <a:pt x="1236" y="2629"/>
                    <a:pt x="1306" y="2559"/>
                    <a:pt x="1278" y="2475"/>
                  </a:cubicBezTo>
                  <a:lnTo>
                    <a:pt x="674" y="89"/>
                  </a:lnTo>
                  <a:cubicBezTo>
                    <a:pt x="661" y="29"/>
                    <a:pt x="616" y="1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5481916" y="3282135"/>
              <a:ext cx="117560" cy="244947"/>
            </a:xfrm>
            <a:custGeom>
              <a:avLst/>
              <a:gdLst/>
              <a:ahLst/>
              <a:cxnLst/>
              <a:rect l="l" t="t" r="r" b="b"/>
              <a:pathLst>
                <a:path w="1615" h="3365" extrusionOk="0">
                  <a:moveTo>
                    <a:pt x="682" y="1"/>
                  </a:moveTo>
                  <a:cubicBezTo>
                    <a:pt x="624" y="1"/>
                    <a:pt x="569" y="36"/>
                    <a:pt x="562" y="108"/>
                  </a:cubicBezTo>
                  <a:lnTo>
                    <a:pt x="14" y="3224"/>
                  </a:lnTo>
                  <a:cubicBezTo>
                    <a:pt x="0" y="3294"/>
                    <a:pt x="70" y="3365"/>
                    <a:pt x="140" y="3365"/>
                  </a:cubicBezTo>
                  <a:lnTo>
                    <a:pt x="1474" y="3365"/>
                  </a:lnTo>
                  <a:cubicBezTo>
                    <a:pt x="1544" y="3365"/>
                    <a:pt x="1614" y="3294"/>
                    <a:pt x="1600" y="3210"/>
                  </a:cubicBezTo>
                  <a:lnTo>
                    <a:pt x="814" y="94"/>
                  </a:lnTo>
                  <a:cubicBezTo>
                    <a:pt x="794" y="32"/>
                    <a:pt x="737" y="1"/>
                    <a:pt x="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4684845" y="3081085"/>
              <a:ext cx="117633" cy="244728"/>
            </a:xfrm>
            <a:custGeom>
              <a:avLst/>
              <a:gdLst/>
              <a:ahLst/>
              <a:cxnLst/>
              <a:rect l="l" t="t" r="r" b="b"/>
              <a:pathLst>
                <a:path w="1616" h="3362" extrusionOk="0">
                  <a:moveTo>
                    <a:pt x="687" y="0"/>
                  </a:moveTo>
                  <a:cubicBezTo>
                    <a:pt x="628" y="0"/>
                    <a:pt x="570" y="36"/>
                    <a:pt x="562" y="105"/>
                  </a:cubicBezTo>
                  <a:lnTo>
                    <a:pt x="15" y="3221"/>
                  </a:lnTo>
                  <a:cubicBezTo>
                    <a:pt x="1" y="3291"/>
                    <a:pt x="71" y="3361"/>
                    <a:pt x="141" y="3361"/>
                  </a:cubicBezTo>
                  <a:lnTo>
                    <a:pt x="1475" y="3361"/>
                  </a:lnTo>
                  <a:cubicBezTo>
                    <a:pt x="1545" y="3361"/>
                    <a:pt x="1615" y="3291"/>
                    <a:pt x="1601" y="3207"/>
                  </a:cubicBezTo>
                  <a:lnTo>
                    <a:pt x="815" y="76"/>
                  </a:lnTo>
                  <a:cubicBezTo>
                    <a:pt x="790" y="25"/>
                    <a:pt x="738" y="0"/>
                    <a:pt x="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3891995" y="2781475"/>
              <a:ext cx="128770" cy="273554"/>
            </a:xfrm>
            <a:custGeom>
              <a:avLst/>
              <a:gdLst/>
              <a:ahLst/>
              <a:cxnLst/>
              <a:rect l="l" t="t" r="r" b="b"/>
              <a:pathLst>
                <a:path w="1769" h="3758" extrusionOk="0">
                  <a:moveTo>
                    <a:pt x="736" y="0"/>
                  </a:moveTo>
                  <a:cubicBezTo>
                    <a:pt x="680" y="0"/>
                    <a:pt x="625" y="36"/>
                    <a:pt x="618" y="108"/>
                  </a:cubicBezTo>
                  <a:lnTo>
                    <a:pt x="14" y="3617"/>
                  </a:lnTo>
                  <a:cubicBezTo>
                    <a:pt x="0" y="3687"/>
                    <a:pt x="70" y="3757"/>
                    <a:pt x="140" y="3757"/>
                  </a:cubicBezTo>
                  <a:lnTo>
                    <a:pt x="1628" y="3757"/>
                  </a:lnTo>
                  <a:cubicBezTo>
                    <a:pt x="1713" y="3757"/>
                    <a:pt x="1769" y="3687"/>
                    <a:pt x="1755" y="3603"/>
                  </a:cubicBezTo>
                  <a:lnTo>
                    <a:pt x="856" y="94"/>
                  </a:lnTo>
                  <a:cubicBezTo>
                    <a:pt x="843" y="32"/>
                    <a:pt x="789" y="0"/>
                    <a:pt x="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2986610" y="2811757"/>
              <a:ext cx="2658892" cy="1043044"/>
            </a:xfrm>
            <a:custGeom>
              <a:avLst/>
              <a:gdLst/>
              <a:ahLst/>
              <a:cxnLst/>
              <a:rect l="l" t="t" r="r" b="b"/>
              <a:pathLst>
                <a:path w="36527" h="14329" extrusionOk="0">
                  <a:moveTo>
                    <a:pt x="6046" y="0"/>
                  </a:moveTo>
                  <a:cubicBezTo>
                    <a:pt x="5856" y="0"/>
                    <a:pt x="5665" y="5"/>
                    <a:pt x="5476" y="14"/>
                  </a:cubicBezTo>
                  <a:cubicBezTo>
                    <a:pt x="3538" y="99"/>
                    <a:pt x="1643" y="688"/>
                    <a:pt x="1" y="1671"/>
                  </a:cubicBezTo>
                  <a:cubicBezTo>
                    <a:pt x="984" y="4394"/>
                    <a:pt x="2837" y="6851"/>
                    <a:pt x="5195" y="8718"/>
                  </a:cubicBezTo>
                  <a:cubicBezTo>
                    <a:pt x="9847" y="12408"/>
                    <a:pt x="16901" y="14329"/>
                    <a:pt x="23044" y="14329"/>
                  </a:cubicBezTo>
                  <a:cubicBezTo>
                    <a:pt x="23443" y="14329"/>
                    <a:pt x="23839" y="14321"/>
                    <a:pt x="24229" y="14304"/>
                  </a:cubicBezTo>
                  <a:cubicBezTo>
                    <a:pt x="28595" y="14108"/>
                    <a:pt x="32989" y="12802"/>
                    <a:pt x="36526" y="10486"/>
                  </a:cubicBezTo>
                  <a:cubicBezTo>
                    <a:pt x="34435" y="8184"/>
                    <a:pt x="31388" y="6935"/>
                    <a:pt x="28328" y="6373"/>
                  </a:cubicBezTo>
                  <a:cubicBezTo>
                    <a:pt x="25142" y="5784"/>
                    <a:pt x="21857" y="5840"/>
                    <a:pt x="18628" y="5587"/>
                  </a:cubicBezTo>
                  <a:cubicBezTo>
                    <a:pt x="17800" y="5517"/>
                    <a:pt x="16944" y="5433"/>
                    <a:pt x="16200" y="5026"/>
                  </a:cubicBezTo>
                  <a:cubicBezTo>
                    <a:pt x="15554" y="4661"/>
                    <a:pt x="15077" y="4085"/>
                    <a:pt x="14558" y="3552"/>
                  </a:cubicBezTo>
                  <a:cubicBezTo>
                    <a:pt x="12347" y="1302"/>
                    <a:pt x="9188" y="0"/>
                    <a:pt x="60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3064279" y="3071404"/>
              <a:ext cx="2310434" cy="783393"/>
            </a:xfrm>
            <a:custGeom>
              <a:avLst/>
              <a:gdLst/>
              <a:ahLst/>
              <a:cxnLst/>
              <a:rect l="l" t="t" r="r" b="b"/>
              <a:pathLst>
                <a:path w="31740" h="10762" extrusionOk="0">
                  <a:moveTo>
                    <a:pt x="3111" y="1"/>
                  </a:moveTo>
                  <a:cubicBezTo>
                    <a:pt x="2935" y="1"/>
                    <a:pt x="2759" y="5"/>
                    <a:pt x="2584" y="13"/>
                  </a:cubicBezTo>
                  <a:cubicBezTo>
                    <a:pt x="1699" y="55"/>
                    <a:pt x="843" y="209"/>
                    <a:pt x="1" y="434"/>
                  </a:cubicBezTo>
                  <a:cubicBezTo>
                    <a:pt x="1040" y="2231"/>
                    <a:pt x="2443" y="3831"/>
                    <a:pt x="4100" y="5137"/>
                  </a:cubicBezTo>
                  <a:cubicBezTo>
                    <a:pt x="8767" y="8829"/>
                    <a:pt x="15813" y="10762"/>
                    <a:pt x="21956" y="10762"/>
                  </a:cubicBezTo>
                  <a:cubicBezTo>
                    <a:pt x="22353" y="10762"/>
                    <a:pt x="22746" y="10754"/>
                    <a:pt x="23134" y="10737"/>
                  </a:cubicBezTo>
                  <a:cubicBezTo>
                    <a:pt x="26082" y="10611"/>
                    <a:pt x="29044" y="9965"/>
                    <a:pt x="31739" y="8856"/>
                  </a:cubicBezTo>
                  <a:cubicBezTo>
                    <a:pt x="29900" y="7579"/>
                    <a:pt x="27668" y="6807"/>
                    <a:pt x="25436" y="6386"/>
                  </a:cubicBezTo>
                  <a:cubicBezTo>
                    <a:pt x="22250" y="5796"/>
                    <a:pt x="18965" y="5852"/>
                    <a:pt x="15737" y="5600"/>
                  </a:cubicBezTo>
                  <a:cubicBezTo>
                    <a:pt x="14908" y="5530"/>
                    <a:pt x="14052" y="5445"/>
                    <a:pt x="13322" y="5038"/>
                  </a:cubicBezTo>
                  <a:cubicBezTo>
                    <a:pt x="12662" y="4673"/>
                    <a:pt x="12199" y="4098"/>
                    <a:pt x="11666" y="3564"/>
                  </a:cubicBezTo>
                  <a:cubicBezTo>
                    <a:pt x="9445" y="1304"/>
                    <a:pt x="6268" y="1"/>
                    <a:pt x="3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3237014" y="3008876"/>
              <a:ext cx="31738" cy="26205"/>
            </a:xfrm>
            <a:custGeom>
              <a:avLst/>
              <a:gdLst/>
              <a:ahLst/>
              <a:cxnLst/>
              <a:rect l="l" t="t" r="r" b="b"/>
              <a:pathLst>
                <a:path w="436" h="360" extrusionOk="0">
                  <a:moveTo>
                    <a:pt x="187" y="0"/>
                  </a:moveTo>
                  <a:cubicBezTo>
                    <a:pt x="89" y="0"/>
                    <a:pt x="0" y="53"/>
                    <a:pt x="0" y="170"/>
                  </a:cubicBezTo>
                  <a:cubicBezTo>
                    <a:pt x="0" y="296"/>
                    <a:pt x="87" y="360"/>
                    <a:pt x="184" y="360"/>
                  </a:cubicBezTo>
                  <a:cubicBezTo>
                    <a:pt x="216" y="360"/>
                    <a:pt x="249" y="353"/>
                    <a:pt x="281" y="339"/>
                  </a:cubicBezTo>
                  <a:cubicBezTo>
                    <a:pt x="295" y="339"/>
                    <a:pt x="309" y="310"/>
                    <a:pt x="323" y="310"/>
                  </a:cubicBezTo>
                  <a:cubicBezTo>
                    <a:pt x="435" y="268"/>
                    <a:pt x="435" y="72"/>
                    <a:pt x="323" y="44"/>
                  </a:cubicBezTo>
                  <a:cubicBezTo>
                    <a:pt x="309" y="44"/>
                    <a:pt x="295" y="16"/>
                    <a:pt x="281" y="16"/>
                  </a:cubicBezTo>
                  <a:cubicBezTo>
                    <a:pt x="251" y="6"/>
                    <a:pt x="219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3812288" y="3036755"/>
              <a:ext cx="40764" cy="34576"/>
            </a:xfrm>
            <a:custGeom>
              <a:avLst/>
              <a:gdLst/>
              <a:ahLst/>
              <a:cxnLst/>
              <a:rect l="l" t="t" r="r" b="b"/>
              <a:pathLst>
                <a:path w="560" h="475" extrusionOk="0">
                  <a:moveTo>
                    <a:pt x="370" y="1"/>
                  </a:moveTo>
                  <a:cubicBezTo>
                    <a:pt x="350" y="1"/>
                    <a:pt x="329" y="4"/>
                    <a:pt x="309" y="12"/>
                  </a:cubicBezTo>
                  <a:cubicBezTo>
                    <a:pt x="323" y="12"/>
                    <a:pt x="183" y="26"/>
                    <a:pt x="239" y="26"/>
                  </a:cubicBezTo>
                  <a:cubicBezTo>
                    <a:pt x="112" y="26"/>
                    <a:pt x="0" y="124"/>
                    <a:pt x="0" y="250"/>
                  </a:cubicBezTo>
                  <a:cubicBezTo>
                    <a:pt x="0" y="377"/>
                    <a:pt x="112" y="475"/>
                    <a:pt x="239" y="475"/>
                  </a:cubicBezTo>
                  <a:cubicBezTo>
                    <a:pt x="323" y="475"/>
                    <a:pt x="393" y="461"/>
                    <a:pt x="463" y="391"/>
                  </a:cubicBezTo>
                  <a:cubicBezTo>
                    <a:pt x="520" y="335"/>
                    <a:pt x="534" y="264"/>
                    <a:pt x="548" y="180"/>
                  </a:cubicBezTo>
                  <a:cubicBezTo>
                    <a:pt x="559" y="76"/>
                    <a:pt x="466" y="1"/>
                    <a:pt x="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3586415" y="3453413"/>
              <a:ext cx="39963" cy="34140"/>
            </a:xfrm>
            <a:custGeom>
              <a:avLst/>
              <a:gdLst/>
              <a:ahLst/>
              <a:cxnLst/>
              <a:rect l="l" t="t" r="r" b="b"/>
              <a:pathLst>
                <a:path w="549" h="469" extrusionOk="0">
                  <a:moveTo>
                    <a:pt x="394" y="1"/>
                  </a:moveTo>
                  <a:cubicBezTo>
                    <a:pt x="282" y="1"/>
                    <a:pt x="211" y="57"/>
                    <a:pt x="127" y="85"/>
                  </a:cubicBezTo>
                  <a:cubicBezTo>
                    <a:pt x="15" y="141"/>
                    <a:pt x="1" y="282"/>
                    <a:pt x="57" y="366"/>
                  </a:cubicBezTo>
                  <a:cubicBezTo>
                    <a:pt x="92" y="436"/>
                    <a:pt x="150" y="468"/>
                    <a:pt x="215" y="468"/>
                  </a:cubicBezTo>
                  <a:cubicBezTo>
                    <a:pt x="254" y="468"/>
                    <a:pt x="296" y="457"/>
                    <a:pt x="338" y="436"/>
                  </a:cubicBezTo>
                  <a:cubicBezTo>
                    <a:pt x="464" y="394"/>
                    <a:pt x="534" y="296"/>
                    <a:pt x="548" y="155"/>
                  </a:cubicBezTo>
                  <a:cubicBezTo>
                    <a:pt x="548" y="71"/>
                    <a:pt x="464" y="1"/>
                    <a:pt x="394" y="1"/>
                  </a:cubicBezTo>
                  <a:close/>
                </a:path>
              </a:pathLst>
            </a:custGeom>
            <a:solidFill>
              <a:srgbClr val="B2C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3327349" y="3296038"/>
              <a:ext cx="38070" cy="25841"/>
            </a:xfrm>
            <a:custGeom>
              <a:avLst/>
              <a:gdLst/>
              <a:ahLst/>
              <a:cxnLst/>
              <a:rect l="l" t="t" r="r" b="b"/>
              <a:pathLst>
                <a:path w="523" h="355" extrusionOk="0">
                  <a:moveTo>
                    <a:pt x="291" y="0"/>
                  </a:moveTo>
                  <a:cubicBezTo>
                    <a:pt x="286" y="0"/>
                    <a:pt x="281" y="1"/>
                    <a:pt x="275" y="1"/>
                  </a:cubicBezTo>
                  <a:cubicBezTo>
                    <a:pt x="205" y="29"/>
                    <a:pt x="163" y="29"/>
                    <a:pt x="93" y="85"/>
                  </a:cubicBezTo>
                  <a:cubicBezTo>
                    <a:pt x="1" y="177"/>
                    <a:pt x="44" y="355"/>
                    <a:pt x="164" y="355"/>
                  </a:cubicBezTo>
                  <a:cubicBezTo>
                    <a:pt x="173" y="355"/>
                    <a:pt x="182" y="354"/>
                    <a:pt x="191" y="352"/>
                  </a:cubicBezTo>
                  <a:cubicBezTo>
                    <a:pt x="275" y="338"/>
                    <a:pt x="331" y="310"/>
                    <a:pt x="401" y="254"/>
                  </a:cubicBezTo>
                  <a:cubicBezTo>
                    <a:pt x="522" y="146"/>
                    <a:pt x="412" y="0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3854362" y="3295164"/>
              <a:ext cx="48917" cy="32902"/>
            </a:xfrm>
            <a:custGeom>
              <a:avLst/>
              <a:gdLst/>
              <a:ahLst/>
              <a:cxnLst/>
              <a:rect l="l" t="t" r="r" b="b"/>
              <a:pathLst>
                <a:path w="672" h="452" extrusionOk="0">
                  <a:moveTo>
                    <a:pt x="453" y="1"/>
                  </a:moveTo>
                  <a:cubicBezTo>
                    <a:pt x="339" y="1"/>
                    <a:pt x="241" y="59"/>
                    <a:pt x="152" y="125"/>
                  </a:cubicBezTo>
                  <a:cubicBezTo>
                    <a:pt x="1" y="230"/>
                    <a:pt x="129" y="451"/>
                    <a:pt x="282" y="451"/>
                  </a:cubicBezTo>
                  <a:cubicBezTo>
                    <a:pt x="313" y="451"/>
                    <a:pt x="346" y="442"/>
                    <a:pt x="377" y="420"/>
                  </a:cubicBezTo>
                  <a:cubicBezTo>
                    <a:pt x="461" y="364"/>
                    <a:pt x="531" y="322"/>
                    <a:pt x="601" y="252"/>
                  </a:cubicBezTo>
                  <a:cubicBezTo>
                    <a:pt x="671" y="182"/>
                    <a:pt x="657" y="69"/>
                    <a:pt x="545" y="13"/>
                  </a:cubicBezTo>
                  <a:cubicBezTo>
                    <a:pt x="513" y="4"/>
                    <a:pt x="483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4173991" y="3282790"/>
              <a:ext cx="43967" cy="23585"/>
            </a:xfrm>
            <a:custGeom>
              <a:avLst/>
              <a:gdLst/>
              <a:ahLst/>
              <a:cxnLst/>
              <a:rect l="l" t="t" r="r" b="b"/>
              <a:pathLst>
                <a:path w="604" h="324" extrusionOk="0">
                  <a:moveTo>
                    <a:pt x="435" y="1"/>
                  </a:moveTo>
                  <a:cubicBezTo>
                    <a:pt x="351" y="1"/>
                    <a:pt x="253" y="15"/>
                    <a:pt x="155" y="15"/>
                  </a:cubicBezTo>
                  <a:cubicBezTo>
                    <a:pt x="71" y="29"/>
                    <a:pt x="0" y="71"/>
                    <a:pt x="0" y="169"/>
                  </a:cubicBezTo>
                  <a:cubicBezTo>
                    <a:pt x="0" y="239"/>
                    <a:pt x="71" y="324"/>
                    <a:pt x="155" y="324"/>
                  </a:cubicBezTo>
                  <a:cubicBezTo>
                    <a:pt x="281" y="309"/>
                    <a:pt x="407" y="295"/>
                    <a:pt x="492" y="225"/>
                  </a:cubicBezTo>
                  <a:cubicBezTo>
                    <a:pt x="604" y="141"/>
                    <a:pt x="562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3964496" y="3504221"/>
              <a:ext cx="38944" cy="31010"/>
            </a:xfrm>
            <a:custGeom>
              <a:avLst/>
              <a:gdLst/>
              <a:ahLst/>
              <a:cxnLst/>
              <a:rect l="l" t="t" r="r" b="b"/>
              <a:pathLst>
                <a:path w="535" h="426" extrusionOk="0">
                  <a:moveTo>
                    <a:pt x="296" y="0"/>
                  </a:moveTo>
                  <a:cubicBezTo>
                    <a:pt x="265" y="0"/>
                    <a:pt x="236" y="7"/>
                    <a:pt x="211" y="19"/>
                  </a:cubicBezTo>
                  <a:cubicBezTo>
                    <a:pt x="1" y="61"/>
                    <a:pt x="1" y="426"/>
                    <a:pt x="267" y="426"/>
                  </a:cubicBezTo>
                  <a:cubicBezTo>
                    <a:pt x="366" y="426"/>
                    <a:pt x="436" y="384"/>
                    <a:pt x="492" y="300"/>
                  </a:cubicBezTo>
                  <a:cubicBezTo>
                    <a:pt x="534" y="271"/>
                    <a:pt x="534" y="187"/>
                    <a:pt x="492" y="117"/>
                  </a:cubicBezTo>
                  <a:cubicBezTo>
                    <a:pt x="452" y="37"/>
                    <a:pt x="370" y="0"/>
                    <a:pt x="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4152518" y="3677465"/>
              <a:ext cx="39745" cy="33557"/>
            </a:xfrm>
            <a:custGeom>
              <a:avLst/>
              <a:gdLst/>
              <a:ahLst/>
              <a:cxnLst/>
              <a:rect l="l" t="t" r="r" b="b"/>
              <a:pathLst>
                <a:path w="546" h="461" extrusionOk="0">
                  <a:moveTo>
                    <a:pt x="273" y="0"/>
                  </a:moveTo>
                  <a:cubicBezTo>
                    <a:pt x="253" y="0"/>
                    <a:pt x="232" y="3"/>
                    <a:pt x="211" y="11"/>
                  </a:cubicBezTo>
                  <a:cubicBezTo>
                    <a:pt x="57" y="67"/>
                    <a:pt x="1" y="194"/>
                    <a:pt x="15" y="348"/>
                  </a:cubicBezTo>
                  <a:cubicBezTo>
                    <a:pt x="23" y="425"/>
                    <a:pt x="89" y="460"/>
                    <a:pt x="158" y="460"/>
                  </a:cubicBezTo>
                  <a:cubicBezTo>
                    <a:pt x="203" y="460"/>
                    <a:pt x="248" y="446"/>
                    <a:pt x="281" y="418"/>
                  </a:cubicBezTo>
                  <a:cubicBezTo>
                    <a:pt x="309" y="404"/>
                    <a:pt x="366" y="362"/>
                    <a:pt x="408" y="348"/>
                  </a:cubicBezTo>
                  <a:cubicBezTo>
                    <a:pt x="545" y="235"/>
                    <a:pt x="438" y="0"/>
                    <a:pt x="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4415951" y="3556122"/>
              <a:ext cx="48261" cy="33994"/>
            </a:xfrm>
            <a:custGeom>
              <a:avLst/>
              <a:gdLst/>
              <a:ahLst/>
              <a:cxnLst/>
              <a:rect l="l" t="t" r="r" b="b"/>
              <a:pathLst>
                <a:path w="663" h="467" extrusionOk="0">
                  <a:moveTo>
                    <a:pt x="452" y="0"/>
                  </a:moveTo>
                  <a:cubicBezTo>
                    <a:pt x="286" y="0"/>
                    <a:pt x="146" y="125"/>
                    <a:pt x="59" y="260"/>
                  </a:cubicBezTo>
                  <a:cubicBezTo>
                    <a:pt x="0" y="378"/>
                    <a:pt x="90" y="467"/>
                    <a:pt x="195" y="467"/>
                  </a:cubicBezTo>
                  <a:cubicBezTo>
                    <a:pt x="215" y="467"/>
                    <a:pt x="236" y="464"/>
                    <a:pt x="256" y="457"/>
                  </a:cubicBezTo>
                  <a:cubicBezTo>
                    <a:pt x="382" y="401"/>
                    <a:pt x="509" y="359"/>
                    <a:pt x="579" y="274"/>
                  </a:cubicBezTo>
                  <a:cubicBezTo>
                    <a:pt x="663" y="176"/>
                    <a:pt x="649" y="50"/>
                    <a:pt x="523" y="8"/>
                  </a:cubicBezTo>
                  <a:cubicBezTo>
                    <a:pt x="499" y="3"/>
                    <a:pt x="475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4761494" y="3325373"/>
              <a:ext cx="60272" cy="42584"/>
            </a:xfrm>
            <a:custGeom>
              <a:avLst/>
              <a:gdLst/>
              <a:ahLst/>
              <a:cxnLst/>
              <a:rect l="l" t="t" r="r" b="b"/>
              <a:pathLst>
                <a:path w="828" h="585" extrusionOk="0">
                  <a:moveTo>
                    <a:pt x="607" y="0"/>
                  </a:moveTo>
                  <a:cubicBezTo>
                    <a:pt x="592" y="0"/>
                    <a:pt x="577" y="2"/>
                    <a:pt x="562" y="5"/>
                  </a:cubicBezTo>
                  <a:cubicBezTo>
                    <a:pt x="422" y="47"/>
                    <a:pt x="338" y="146"/>
                    <a:pt x="211" y="160"/>
                  </a:cubicBezTo>
                  <a:cubicBezTo>
                    <a:pt x="1" y="216"/>
                    <a:pt x="15" y="511"/>
                    <a:pt x="211" y="567"/>
                  </a:cubicBezTo>
                  <a:cubicBezTo>
                    <a:pt x="257" y="579"/>
                    <a:pt x="304" y="585"/>
                    <a:pt x="352" y="585"/>
                  </a:cubicBezTo>
                  <a:cubicBezTo>
                    <a:pt x="583" y="585"/>
                    <a:pt x="815" y="446"/>
                    <a:pt x="815" y="202"/>
                  </a:cubicBezTo>
                  <a:cubicBezTo>
                    <a:pt x="827" y="90"/>
                    <a:pt x="719" y="0"/>
                    <a:pt x="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4798327" y="3586039"/>
              <a:ext cx="50736" cy="31956"/>
            </a:xfrm>
            <a:custGeom>
              <a:avLst/>
              <a:gdLst/>
              <a:ahLst/>
              <a:cxnLst/>
              <a:rect l="l" t="t" r="r" b="b"/>
              <a:pathLst>
                <a:path w="697" h="439" extrusionOk="0">
                  <a:moveTo>
                    <a:pt x="517" y="0"/>
                  </a:moveTo>
                  <a:cubicBezTo>
                    <a:pt x="493" y="0"/>
                    <a:pt x="470" y="6"/>
                    <a:pt x="449" y="18"/>
                  </a:cubicBezTo>
                  <a:cubicBezTo>
                    <a:pt x="379" y="60"/>
                    <a:pt x="309" y="88"/>
                    <a:pt x="239" y="88"/>
                  </a:cubicBezTo>
                  <a:cubicBezTo>
                    <a:pt x="0" y="88"/>
                    <a:pt x="0" y="425"/>
                    <a:pt x="239" y="439"/>
                  </a:cubicBezTo>
                  <a:cubicBezTo>
                    <a:pt x="323" y="439"/>
                    <a:pt x="407" y="425"/>
                    <a:pt x="491" y="397"/>
                  </a:cubicBezTo>
                  <a:cubicBezTo>
                    <a:pt x="590" y="355"/>
                    <a:pt x="632" y="284"/>
                    <a:pt x="674" y="200"/>
                  </a:cubicBezTo>
                  <a:cubicBezTo>
                    <a:pt x="696" y="78"/>
                    <a:pt x="605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5131423" y="3434050"/>
              <a:ext cx="46806" cy="29772"/>
            </a:xfrm>
            <a:custGeom>
              <a:avLst/>
              <a:gdLst/>
              <a:ahLst/>
              <a:cxnLst/>
              <a:rect l="l" t="t" r="r" b="b"/>
              <a:pathLst>
                <a:path w="643" h="409" extrusionOk="0">
                  <a:moveTo>
                    <a:pt x="225" y="0"/>
                  </a:moveTo>
                  <a:cubicBezTo>
                    <a:pt x="0" y="42"/>
                    <a:pt x="56" y="379"/>
                    <a:pt x="267" y="379"/>
                  </a:cubicBezTo>
                  <a:cubicBezTo>
                    <a:pt x="309" y="379"/>
                    <a:pt x="351" y="393"/>
                    <a:pt x="393" y="407"/>
                  </a:cubicBezTo>
                  <a:cubicBezTo>
                    <a:pt x="401" y="408"/>
                    <a:pt x="408" y="409"/>
                    <a:pt x="415" y="409"/>
                  </a:cubicBezTo>
                  <a:cubicBezTo>
                    <a:pt x="523" y="409"/>
                    <a:pt x="642" y="315"/>
                    <a:pt x="590" y="197"/>
                  </a:cubicBezTo>
                  <a:cubicBezTo>
                    <a:pt x="548" y="112"/>
                    <a:pt x="520" y="42"/>
                    <a:pt x="435" y="28"/>
                  </a:cubicBezTo>
                  <a:cubicBezTo>
                    <a:pt x="365" y="0"/>
                    <a:pt x="295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5106892" y="3640196"/>
              <a:ext cx="37852" cy="32757"/>
            </a:xfrm>
            <a:custGeom>
              <a:avLst/>
              <a:gdLst/>
              <a:ahLst/>
              <a:cxnLst/>
              <a:rect l="l" t="t" r="r" b="b"/>
              <a:pathLst>
                <a:path w="520" h="450" extrusionOk="0">
                  <a:moveTo>
                    <a:pt x="322" y="0"/>
                  </a:moveTo>
                  <a:cubicBezTo>
                    <a:pt x="295" y="0"/>
                    <a:pt x="267" y="11"/>
                    <a:pt x="239" y="32"/>
                  </a:cubicBezTo>
                  <a:cubicBezTo>
                    <a:pt x="239" y="32"/>
                    <a:pt x="225" y="32"/>
                    <a:pt x="183" y="46"/>
                  </a:cubicBezTo>
                  <a:cubicBezTo>
                    <a:pt x="0" y="102"/>
                    <a:pt x="14" y="397"/>
                    <a:pt x="211" y="439"/>
                  </a:cubicBezTo>
                  <a:cubicBezTo>
                    <a:pt x="232" y="446"/>
                    <a:pt x="257" y="449"/>
                    <a:pt x="283" y="449"/>
                  </a:cubicBezTo>
                  <a:cubicBezTo>
                    <a:pt x="309" y="449"/>
                    <a:pt x="337" y="446"/>
                    <a:pt x="365" y="439"/>
                  </a:cubicBezTo>
                  <a:cubicBezTo>
                    <a:pt x="450" y="397"/>
                    <a:pt x="520" y="327"/>
                    <a:pt x="520" y="228"/>
                  </a:cubicBezTo>
                  <a:cubicBezTo>
                    <a:pt x="506" y="158"/>
                    <a:pt x="464" y="88"/>
                    <a:pt x="393" y="32"/>
                  </a:cubicBezTo>
                  <a:cubicBezTo>
                    <a:pt x="372" y="11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5302047" y="3570898"/>
              <a:ext cx="33776" cy="28098"/>
            </a:xfrm>
            <a:custGeom>
              <a:avLst/>
              <a:gdLst/>
              <a:ahLst/>
              <a:cxnLst/>
              <a:rect l="l" t="t" r="r" b="b"/>
              <a:pathLst>
                <a:path w="464" h="386" extrusionOk="0">
                  <a:moveTo>
                    <a:pt x="197" y="0"/>
                  </a:moveTo>
                  <a:cubicBezTo>
                    <a:pt x="92" y="0"/>
                    <a:pt x="1" y="58"/>
                    <a:pt x="1" y="198"/>
                  </a:cubicBezTo>
                  <a:cubicBezTo>
                    <a:pt x="1" y="316"/>
                    <a:pt x="100" y="385"/>
                    <a:pt x="204" y="385"/>
                  </a:cubicBezTo>
                  <a:cubicBezTo>
                    <a:pt x="235" y="385"/>
                    <a:pt x="266" y="379"/>
                    <a:pt x="295" y="366"/>
                  </a:cubicBezTo>
                  <a:cubicBezTo>
                    <a:pt x="337" y="352"/>
                    <a:pt x="351" y="338"/>
                    <a:pt x="380" y="338"/>
                  </a:cubicBezTo>
                  <a:cubicBezTo>
                    <a:pt x="464" y="268"/>
                    <a:pt x="464" y="85"/>
                    <a:pt x="380" y="57"/>
                  </a:cubicBezTo>
                  <a:cubicBezTo>
                    <a:pt x="351" y="43"/>
                    <a:pt x="337" y="15"/>
                    <a:pt x="295" y="15"/>
                  </a:cubicBezTo>
                  <a:cubicBezTo>
                    <a:pt x="263" y="5"/>
                    <a:pt x="229" y="0"/>
                    <a:pt x="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4884664" y="3460836"/>
              <a:ext cx="22566" cy="19290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19" y="0"/>
                  </a:moveTo>
                  <a:cubicBezTo>
                    <a:pt x="59" y="0"/>
                    <a:pt x="0" y="78"/>
                    <a:pt x="0" y="137"/>
                  </a:cubicBezTo>
                  <a:cubicBezTo>
                    <a:pt x="0" y="201"/>
                    <a:pt x="71" y="265"/>
                    <a:pt x="136" y="265"/>
                  </a:cubicBezTo>
                  <a:cubicBezTo>
                    <a:pt x="143" y="265"/>
                    <a:pt x="149" y="264"/>
                    <a:pt x="155" y="263"/>
                  </a:cubicBezTo>
                  <a:cubicBezTo>
                    <a:pt x="169" y="263"/>
                    <a:pt x="183" y="235"/>
                    <a:pt x="211" y="235"/>
                  </a:cubicBezTo>
                  <a:cubicBezTo>
                    <a:pt x="309" y="193"/>
                    <a:pt x="309" y="66"/>
                    <a:pt x="211" y="24"/>
                  </a:cubicBezTo>
                  <a:lnTo>
                    <a:pt x="155" y="10"/>
                  </a:lnTo>
                  <a:cubicBezTo>
                    <a:pt x="143" y="3"/>
                    <a:pt x="131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4471346" y="3748000"/>
              <a:ext cx="58307" cy="44185"/>
            </a:xfrm>
            <a:custGeom>
              <a:avLst/>
              <a:gdLst/>
              <a:ahLst/>
              <a:cxnLst/>
              <a:rect l="l" t="t" r="r" b="b"/>
              <a:pathLst>
                <a:path w="801" h="607" extrusionOk="0">
                  <a:moveTo>
                    <a:pt x="631" y="1"/>
                  </a:moveTo>
                  <a:cubicBezTo>
                    <a:pt x="617" y="1"/>
                    <a:pt x="604" y="4"/>
                    <a:pt x="590" y="11"/>
                  </a:cubicBezTo>
                  <a:cubicBezTo>
                    <a:pt x="520" y="39"/>
                    <a:pt x="421" y="81"/>
                    <a:pt x="351" y="109"/>
                  </a:cubicBezTo>
                  <a:cubicBezTo>
                    <a:pt x="267" y="151"/>
                    <a:pt x="197" y="207"/>
                    <a:pt x="127" y="277"/>
                  </a:cubicBezTo>
                  <a:cubicBezTo>
                    <a:pt x="42" y="320"/>
                    <a:pt x="0" y="432"/>
                    <a:pt x="56" y="516"/>
                  </a:cubicBezTo>
                  <a:cubicBezTo>
                    <a:pt x="96" y="579"/>
                    <a:pt x="152" y="606"/>
                    <a:pt x="209" y="606"/>
                  </a:cubicBezTo>
                  <a:cubicBezTo>
                    <a:pt x="255" y="606"/>
                    <a:pt x="300" y="589"/>
                    <a:pt x="337" y="558"/>
                  </a:cubicBezTo>
                  <a:cubicBezTo>
                    <a:pt x="407" y="502"/>
                    <a:pt x="477" y="446"/>
                    <a:pt x="534" y="390"/>
                  </a:cubicBezTo>
                  <a:lnTo>
                    <a:pt x="702" y="221"/>
                  </a:lnTo>
                  <a:cubicBezTo>
                    <a:pt x="801" y="160"/>
                    <a:pt x="726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5474709" y="3528170"/>
              <a:ext cx="43894" cy="36833"/>
            </a:xfrm>
            <a:custGeom>
              <a:avLst/>
              <a:gdLst/>
              <a:ahLst/>
              <a:cxnLst/>
              <a:rect l="l" t="t" r="r" b="b"/>
              <a:pathLst>
                <a:path w="603" h="506" extrusionOk="0">
                  <a:moveTo>
                    <a:pt x="375" y="1"/>
                  </a:moveTo>
                  <a:cubicBezTo>
                    <a:pt x="353" y="1"/>
                    <a:pt x="332" y="5"/>
                    <a:pt x="310" y="13"/>
                  </a:cubicBezTo>
                  <a:cubicBezTo>
                    <a:pt x="268" y="13"/>
                    <a:pt x="268" y="27"/>
                    <a:pt x="239" y="27"/>
                  </a:cubicBezTo>
                  <a:cubicBezTo>
                    <a:pt x="230" y="36"/>
                    <a:pt x="207" y="39"/>
                    <a:pt x="189" y="49"/>
                  </a:cubicBezTo>
                  <a:lnTo>
                    <a:pt x="189" y="49"/>
                  </a:lnTo>
                  <a:cubicBezTo>
                    <a:pt x="189" y="49"/>
                    <a:pt x="189" y="49"/>
                    <a:pt x="189" y="49"/>
                  </a:cubicBezTo>
                  <a:cubicBezTo>
                    <a:pt x="183" y="49"/>
                    <a:pt x="164" y="60"/>
                    <a:pt x="141" y="83"/>
                  </a:cubicBezTo>
                  <a:cubicBezTo>
                    <a:pt x="43" y="139"/>
                    <a:pt x="1" y="223"/>
                    <a:pt x="29" y="321"/>
                  </a:cubicBezTo>
                  <a:cubicBezTo>
                    <a:pt x="67" y="437"/>
                    <a:pt x="165" y="506"/>
                    <a:pt x="278" y="506"/>
                  </a:cubicBezTo>
                  <a:cubicBezTo>
                    <a:pt x="288" y="506"/>
                    <a:pt x="299" y="505"/>
                    <a:pt x="310" y="504"/>
                  </a:cubicBezTo>
                  <a:cubicBezTo>
                    <a:pt x="450" y="504"/>
                    <a:pt x="534" y="392"/>
                    <a:pt x="590" y="279"/>
                  </a:cubicBezTo>
                  <a:cubicBezTo>
                    <a:pt x="602" y="135"/>
                    <a:pt x="501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4853431" y="3072277"/>
              <a:ext cx="45059" cy="25914"/>
            </a:xfrm>
            <a:custGeom>
              <a:avLst/>
              <a:gdLst/>
              <a:ahLst/>
              <a:cxnLst/>
              <a:rect l="l" t="t" r="r" b="b"/>
              <a:pathLst>
                <a:path w="619" h="356" extrusionOk="0">
                  <a:moveTo>
                    <a:pt x="436" y="1"/>
                  </a:moveTo>
                  <a:cubicBezTo>
                    <a:pt x="352" y="1"/>
                    <a:pt x="296" y="29"/>
                    <a:pt x="212" y="43"/>
                  </a:cubicBezTo>
                  <a:cubicBezTo>
                    <a:pt x="0" y="56"/>
                    <a:pt x="13" y="356"/>
                    <a:pt x="214" y="356"/>
                  </a:cubicBezTo>
                  <a:cubicBezTo>
                    <a:pt x="227" y="356"/>
                    <a:pt x="240" y="354"/>
                    <a:pt x="254" y="352"/>
                  </a:cubicBezTo>
                  <a:cubicBezTo>
                    <a:pt x="352" y="338"/>
                    <a:pt x="464" y="324"/>
                    <a:pt x="535" y="240"/>
                  </a:cubicBezTo>
                  <a:cubicBezTo>
                    <a:pt x="619" y="169"/>
                    <a:pt x="549" y="29"/>
                    <a:pt x="4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5106164" y="3141793"/>
              <a:ext cx="34504" cy="23585"/>
            </a:xfrm>
            <a:custGeom>
              <a:avLst/>
              <a:gdLst/>
              <a:ahLst/>
              <a:cxnLst/>
              <a:rect l="l" t="t" r="r" b="b"/>
              <a:pathLst>
                <a:path w="474" h="324" extrusionOk="0">
                  <a:moveTo>
                    <a:pt x="208" y="0"/>
                  </a:moveTo>
                  <a:cubicBezTo>
                    <a:pt x="1" y="0"/>
                    <a:pt x="1" y="324"/>
                    <a:pt x="208" y="324"/>
                  </a:cubicBezTo>
                  <a:cubicBezTo>
                    <a:pt x="212" y="324"/>
                    <a:pt x="217" y="324"/>
                    <a:pt x="221" y="323"/>
                  </a:cubicBezTo>
                  <a:cubicBezTo>
                    <a:pt x="291" y="323"/>
                    <a:pt x="333" y="323"/>
                    <a:pt x="389" y="267"/>
                  </a:cubicBezTo>
                  <a:cubicBezTo>
                    <a:pt x="474" y="211"/>
                    <a:pt x="474" y="99"/>
                    <a:pt x="389" y="57"/>
                  </a:cubicBezTo>
                  <a:cubicBezTo>
                    <a:pt x="333" y="15"/>
                    <a:pt x="263" y="15"/>
                    <a:pt x="221" y="0"/>
                  </a:cubicBezTo>
                  <a:cubicBezTo>
                    <a:pt x="217" y="0"/>
                    <a:pt x="212" y="0"/>
                    <a:pt x="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5313184" y="3024526"/>
              <a:ext cx="35959" cy="24895"/>
            </a:xfrm>
            <a:custGeom>
              <a:avLst/>
              <a:gdLst/>
              <a:ahLst/>
              <a:cxnLst/>
              <a:rect l="l" t="t" r="r" b="b"/>
              <a:pathLst>
                <a:path w="494" h="342" extrusionOk="0">
                  <a:moveTo>
                    <a:pt x="369" y="0"/>
                  </a:moveTo>
                  <a:cubicBezTo>
                    <a:pt x="349" y="0"/>
                    <a:pt x="329" y="4"/>
                    <a:pt x="311" y="11"/>
                  </a:cubicBezTo>
                  <a:cubicBezTo>
                    <a:pt x="317" y="9"/>
                    <a:pt x="320" y="8"/>
                    <a:pt x="321" y="8"/>
                  </a:cubicBezTo>
                  <a:lnTo>
                    <a:pt x="321" y="8"/>
                  </a:lnTo>
                  <a:cubicBezTo>
                    <a:pt x="327" y="8"/>
                    <a:pt x="255" y="39"/>
                    <a:pt x="255" y="39"/>
                  </a:cubicBezTo>
                  <a:cubicBezTo>
                    <a:pt x="240" y="36"/>
                    <a:pt x="225" y="35"/>
                    <a:pt x="212" y="35"/>
                  </a:cubicBezTo>
                  <a:cubicBezTo>
                    <a:pt x="49" y="35"/>
                    <a:pt x="1" y="255"/>
                    <a:pt x="156" y="320"/>
                  </a:cubicBezTo>
                  <a:cubicBezTo>
                    <a:pt x="205" y="334"/>
                    <a:pt x="244" y="341"/>
                    <a:pt x="283" y="341"/>
                  </a:cubicBezTo>
                  <a:cubicBezTo>
                    <a:pt x="321" y="341"/>
                    <a:pt x="360" y="334"/>
                    <a:pt x="409" y="320"/>
                  </a:cubicBezTo>
                  <a:cubicBezTo>
                    <a:pt x="493" y="278"/>
                    <a:pt x="493" y="180"/>
                    <a:pt x="493" y="81"/>
                  </a:cubicBezTo>
                  <a:cubicBezTo>
                    <a:pt x="483" y="29"/>
                    <a:pt x="426" y="0"/>
                    <a:pt x="3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5414947" y="2883602"/>
              <a:ext cx="39963" cy="27079"/>
            </a:xfrm>
            <a:custGeom>
              <a:avLst/>
              <a:gdLst/>
              <a:ahLst/>
              <a:cxnLst/>
              <a:rect l="l" t="t" r="r" b="b"/>
              <a:pathLst>
                <a:path w="549" h="372" extrusionOk="0">
                  <a:moveTo>
                    <a:pt x="407" y="1"/>
                  </a:moveTo>
                  <a:cubicBezTo>
                    <a:pt x="392" y="1"/>
                    <a:pt x="375" y="4"/>
                    <a:pt x="359" y="10"/>
                  </a:cubicBezTo>
                  <a:cubicBezTo>
                    <a:pt x="338" y="17"/>
                    <a:pt x="316" y="21"/>
                    <a:pt x="294" y="21"/>
                  </a:cubicBezTo>
                  <a:cubicBezTo>
                    <a:pt x="271" y="21"/>
                    <a:pt x="246" y="17"/>
                    <a:pt x="218" y="10"/>
                  </a:cubicBezTo>
                  <a:cubicBezTo>
                    <a:pt x="209" y="9"/>
                    <a:pt x="201" y="8"/>
                    <a:pt x="193" y="8"/>
                  </a:cubicBezTo>
                  <a:cubicBezTo>
                    <a:pt x="7" y="8"/>
                    <a:pt x="1" y="307"/>
                    <a:pt x="162" y="361"/>
                  </a:cubicBezTo>
                  <a:cubicBezTo>
                    <a:pt x="191" y="368"/>
                    <a:pt x="220" y="372"/>
                    <a:pt x="247" y="372"/>
                  </a:cubicBezTo>
                  <a:cubicBezTo>
                    <a:pt x="376" y="372"/>
                    <a:pt x="478" y="292"/>
                    <a:pt x="513" y="164"/>
                  </a:cubicBezTo>
                  <a:cubicBezTo>
                    <a:pt x="549" y="93"/>
                    <a:pt x="493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5511542" y="3077955"/>
              <a:ext cx="34067" cy="20819"/>
            </a:xfrm>
            <a:custGeom>
              <a:avLst/>
              <a:gdLst/>
              <a:ahLst/>
              <a:cxnLst/>
              <a:rect l="l" t="t" r="r" b="b"/>
              <a:pathLst>
                <a:path w="468" h="286" extrusionOk="0">
                  <a:moveTo>
                    <a:pt x="147" y="0"/>
                  </a:moveTo>
                  <a:cubicBezTo>
                    <a:pt x="68" y="0"/>
                    <a:pt x="0" y="55"/>
                    <a:pt x="0" y="148"/>
                  </a:cubicBezTo>
                  <a:cubicBezTo>
                    <a:pt x="0" y="216"/>
                    <a:pt x="56" y="285"/>
                    <a:pt x="138" y="285"/>
                  </a:cubicBezTo>
                  <a:cubicBezTo>
                    <a:pt x="156" y="285"/>
                    <a:pt x="176" y="282"/>
                    <a:pt x="197" y="274"/>
                  </a:cubicBezTo>
                  <a:cubicBezTo>
                    <a:pt x="211" y="267"/>
                    <a:pt x="221" y="263"/>
                    <a:pt x="234" y="263"/>
                  </a:cubicBezTo>
                  <a:cubicBezTo>
                    <a:pt x="246" y="263"/>
                    <a:pt x="260" y="267"/>
                    <a:pt x="281" y="274"/>
                  </a:cubicBezTo>
                  <a:cubicBezTo>
                    <a:pt x="294" y="282"/>
                    <a:pt x="309" y="285"/>
                    <a:pt x="324" y="285"/>
                  </a:cubicBezTo>
                  <a:cubicBezTo>
                    <a:pt x="391" y="285"/>
                    <a:pt x="467" y="216"/>
                    <a:pt x="421" y="148"/>
                  </a:cubicBezTo>
                  <a:cubicBezTo>
                    <a:pt x="365" y="77"/>
                    <a:pt x="295" y="7"/>
                    <a:pt x="197" y="7"/>
                  </a:cubicBezTo>
                  <a:cubicBezTo>
                    <a:pt x="180" y="2"/>
                    <a:pt x="163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5369452" y="3258769"/>
              <a:ext cx="38944" cy="28316"/>
            </a:xfrm>
            <a:custGeom>
              <a:avLst/>
              <a:gdLst/>
              <a:ahLst/>
              <a:cxnLst/>
              <a:rect l="l" t="t" r="r" b="b"/>
              <a:pathLst>
                <a:path w="535" h="389" extrusionOk="0">
                  <a:moveTo>
                    <a:pt x="271" y="1"/>
                  </a:moveTo>
                  <a:cubicBezTo>
                    <a:pt x="242" y="1"/>
                    <a:pt x="212" y="4"/>
                    <a:pt x="183" y="8"/>
                  </a:cubicBezTo>
                  <a:cubicBezTo>
                    <a:pt x="1" y="22"/>
                    <a:pt x="1" y="345"/>
                    <a:pt x="183" y="373"/>
                  </a:cubicBezTo>
                  <a:cubicBezTo>
                    <a:pt x="218" y="383"/>
                    <a:pt x="254" y="389"/>
                    <a:pt x="289" y="389"/>
                  </a:cubicBezTo>
                  <a:cubicBezTo>
                    <a:pt x="355" y="389"/>
                    <a:pt x="418" y="367"/>
                    <a:pt x="464" y="303"/>
                  </a:cubicBezTo>
                  <a:cubicBezTo>
                    <a:pt x="534" y="232"/>
                    <a:pt x="534" y="162"/>
                    <a:pt x="464" y="78"/>
                  </a:cubicBezTo>
                  <a:cubicBezTo>
                    <a:pt x="414" y="18"/>
                    <a:pt x="34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5700583" y="3270779"/>
              <a:ext cx="49644" cy="42656"/>
            </a:xfrm>
            <a:custGeom>
              <a:avLst/>
              <a:gdLst/>
              <a:ahLst/>
              <a:cxnLst/>
              <a:rect l="l" t="t" r="r" b="b"/>
              <a:pathLst>
                <a:path w="682" h="586" extrusionOk="0">
                  <a:moveTo>
                    <a:pt x="452" y="0"/>
                  </a:moveTo>
                  <a:cubicBezTo>
                    <a:pt x="417" y="0"/>
                    <a:pt x="381" y="8"/>
                    <a:pt x="351" y="25"/>
                  </a:cubicBezTo>
                  <a:cubicBezTo>
                    <a:pt x="309" y="25"/>
                    <a:pt x="295" y="39"/>
                    <a:pt x="281" y="39"/>
                  </a:cubicBezTo>
                  <a:cubicBezTo>
                    <a:pt x="211" y="53"/>
                    <a:pt x="154" y="81"/>
                    <a:pt x="98" y="138"/>
                  </a:cubicBezTo>
                  <a:cubicBezTo>
                    <a:pt x="0" y="250"/>
                    <a:pt x="0" y="474"/>
                    <a:pt x="154" y="545"/>
                  </a:cubicBezTo>
                  <a:cubicBezTo>
                    <a:pt x="210" y="569"/>
                    <a:pt x="274" y="586"/>
                    <a:pt x="336" y="586"/>
                  </a:cubicBezTo>
                  <a:cubicBezTo>
                    <a:pt x="416" y="586"/>
                    <a:pt x="493" y="559"/>
                    <a:pt x="548" y="489"/>
                  </a:cubicBezTo>
                  <a:cubicBezTo>
                    <a:pt x="604" y="404"/>
                    <a:pt x="646" y="320"/>
                    <a:pt x="660" y="208"/>
                  </a:cubicBezTo>
                  <a:cubicBezTo>
                    <a:pt x="681" y="80"/>
                    <a:pt x="565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5652540" y="2857906"/>
              <a:ext cx="38726" cy="27516"/>
            </a:xfrm>
            <a:custGeom>
              <a:avLst/>
              <a:gdLst/>
              <a:ahLst/>
              <a:cxnLst/>
              <a:rect l="l" t="t" r="r" b="b"/>
              <a:pathLst>
                <a:path w="532" h="378" extrusionOk="0">
                  <a:moveTo>
                    <a:pt x="389" y="0"/>
                  </a:moveTo>
                  <a:cubicBezTo>
                    <a:pt x="373" y="0"/>
                    <a:pt x="356" y="4"/>
                    <a:pt x="337" y="12"/>
                  </a:cubicBezTo>
                  <a:cubicBezTo>
                    <a:pt x="323" y="12"/>
                    <a:pt x="267" y="26"/>
                    <a:pt x="253" y="26"/>
                  </a:cubicBezTo>
                  <a:cubicBezTo>
                    <a:pt x="240" y="24"/>
                    <a:pt x="226" y="23"/>
                    <a:pt x="212" y="23"/>
                  </a:cubicBezTo>
                  <a:cubicBezTo>
                    <a:pt x="136" y="23"/>
                    <a:pt x="54" y="58"/>
                    <a:pt x="42" y="153"/>
                  </a:cubicBezTo>
                  <a:cubicBezTo>
                    <a:pt x="0" y="251"/>
                    <a:pt x="99" y="377"/>
                    <a:pt x="211" y="377"/>
                  </a:cubicBezTo>
                  <a:cubicBezTo>
                    <a:pt x="337" y="377"/>
                    <a:pt x="450" y="321"/>
                    <a:pt x="520" y="223"/>
                  </a:cubicBezTo>
                  <a:cubicBezTo>
                    <a:pt x="532" y="127"/>
                    <a:pt x="482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5799216" y="3073733"/>
              <a:ext cx="53648" cy="33485"/>
            </a:xfrm>
            <a:custGeom>
              <a:avLst/>
              <a:gdLst/>
              <a:ahLst/>
              <a:cxnLst/>
              <a:rect l="l" t="t" r="r" b="b"/>
              <a:pathLst>
                <a:path w="737" h="460" extrusionOk="0">
                  <a:moveTo>
                    <a:pt x="435" y="1"/>
                  </a:moveTo>
                  <a:cubicBezTo>
                    <a:pt x="371" y="1"/>
                    <a:pt x="314" y="15"/>
                    <a:pt x="245" y="23"/>
                  </a:cubicBezTo>
                  <a:cubicBezTo>
                    <a:pt x="1" y="64"/>
                    <a:pt x="46" y="460"/>
                    <a:pt x="265" y="460"/>
                  </a:cubicBezTo>
                  <a:cubicBezTo>
                    <a:pt x="272" y="460"/>
                    <a:pt x="280" y="459"/>
                    <a:pt x="287" y="458"/>
                  </a:cubicBezTo>
                  <a:cubicBezTo>
                    <a:pt x="442" y="444"/>
                    <a:pt x="568" y="416"/>
                    <a:pt x="652" y="276"/>
                  </a:cubicBezTo>
                  <a:cubicBezTo>
                    <a:pt x="737" y="177"/>
                    <a:pt x="680" y="37"/>
                    <a:pt x="568" y="23"/>
                  </a:cubicBezTo>
                  <a:cubicBezTo>
                    <a:pt x="519" y="7"/>
                    <a:pt x="476" y="1"/>
                    <a:pt x="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5915100" y="2884766"/>
              <a:ext cx="27661" cy="24385"/>
            </a:xfrm>
            <a:custGeom>
              <a:avLst/>
              <a:gdLst/>
              <a:ahLst/>
              <a:cxnLst/>
              <a:rect l="l" t="t" r="r" b="b"/>
              <a:pathLst>
                <a:path w="380" h="335" extrusionOk="0">
                  <a:moveTo>
                    <a:pt x="184" y="0"/>
                  </a:moveTo>
                  <a:cubicBezTo>
                    <a:pt x="95" y="0"/>
                    <a:pt x="1" y="86"/>
                    <a:pt x="1" y="163"/>
                  </a:cubicBezTo>
                  <a:cubicBezTo>
                    <a:pt x="1" y="256"/>
                    <a:pt x="78" y="334"/>
                    <a:pt x="164" y="334"/>
                  </a:cubicBezTo>
                  <a:cubicBezTo>
                    <a:pt x="193" y="334"/>
                    <a:pt x="224" y="325"/>
                    <a:pt x="254" y="303"/>
                  </a:cubicBezTo>
                  <a:lnTo>
                    <a:pt x="296" y="261"/>
                  </a:lnTo>
                  <a:cubicBezTo>
                    <a:pt x="380" y="219"/>
                    <a:pt x="380" y="106"/>
                    <a:pt x="296" y="64"/>
                  </a:cubicBezTo>
                  <a:lnTo>
                    <a:pt x="254" y="22"/>
                  </a:lnTo>
                  <a:cubicBezTo>
                    <a:pt x="232" y="7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5996846" y="2749447"/>
              <a:ext cx="42511" cy="23803"/>
            </a:xfrm>
            <a:custGeom>
              <a:avLst/>
              <a:gdLst/>
              <a:ahLst/>
              <a:cxnLst/>
              <a:rect l="l" t="t" r="r" b="b"/>
              <a:pathLst>
                <a:path w="584" h="327" extrusionOk="0">
                  <a:moveTo>
                    <a:pt x="197" y="0"/>
                  </a:moveTo>
                  <a:cubicBezTo>
                    <a:pt x="1" y="0"/>
                    <a:pt x="1" y="281"/>
                    <a:pt x="197" y="281"/>
                  </a:cubicBezTo>
                  <a:cubicBezTo>
                    <a:pt x="268" y="281"/>
                    <a:pt x="338" y="309"/>
                    <a:pt x="380" y="323"/>
                  </a:cubicBezTo>
                  <a:cubicBezTo>
                    <a:pt x="390" y="325"/>
                    <a:pt x="400" y="326"/>
                    <a:pt x="410" y="326"/>
                  </a:cubicBezTo>
                  <a:cubicBezTo>
                    <a:pt x="519" y="326"/>
                    <a:pt x="584" y="191"/>
                    <a:pt x="506" y="126"/>
                  </a:cubicBezTo>
                  <a:cubicBezTo>
                    <a:pt x="422" y="42"/>
                    <a:pt x="310" y="0"/>
                    <a:pt x="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5971296" y="3084579"/>
              <a:ext cx="37925" cy="30354"/>
            </a:xfrm>
            <a:custGeom>
              <a:avLst/>
              <a:gdLst/>
              <a:ahLst/>
              <a:cxnLst/>
              <a:rect l="l" t="t" r="r" b="b"/>
              <a:pathLst>
                <a:path w="521" h="417" extrusionOk="0">
                  <a:moveTo>
                    <a:pt x="204" y="1"/>
                  </a:moveTo>
                  <a:cubicBezTo>
                    <a:pt x="98" y="1"/>
                    <a:pt x="1" y="106"/>
                    <a:pt x="1" y="211"/>
                  </a:cubicBezTo>
                  <a:cubicBezTo>
                    <a:pt x="1" y="319"/>
                    <a:pt x="103" y="416"/>
                    <a:pt x="212" y="416"/>
                  </a:cubicBezTo>
                  <a:cubicBezTo>
                    <a:pt x="230" y="416"/>
                    <a:pt x="249" y="414"/>
                    <a:pt x="268" y="407"/>
                  </a:cubicBezTo>
                  <a:cubicBezTo>
                    <a:pt x="296" y="379"/>
                    <a:pt x="338" y="379"/>
                    <a:pt x="366" y="365"/>
                  </a:cubicBezTo>
                  <a:cubicBezTo>
                    <a:pt x="520" y="309"/>
                    <a:pt x="520" y="99"/>
                    <a:pt x="366" y="57"/>
                  </a:cubicBezTo>
                  <a:cubicBezTo>
                    <a:pt x="338" y="28"/>
                    <a:pt x="296" y="28"/>
                    <a:pt x="268" y="14"/>
                  </a:cubicBezTo>
                  <a:cubicBezTo>
                    <a:pt x="246" y="5"/>
                    <a:pt x="225" y="1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5794557" y="2758765"/>
              <a:ext cx="23585" cy="20746"/>
            </a:xfrm>
            <a:custGeom>
              <a:avLst/>
              <a:gdLst/>
              <a:ahLst/>
              <a:cxnLst/>
              <a:rect l="l" t="t" r="r" b="b"/>
              <a:pathLst>
                <a:path w="324" h="285" extrusionOk="0">
                  <a:moveTo>
                    <a:pt x="156" y="0"/>
                  </a:moveTo>
                  <a:cubicBezTo>
                    <a:pt x="81" y="0"/>
                    <a:pt x="1" y="61"/>
                    <a:pt x="1" y="139"/>
                  </a:cubicBezTo>
                  <a:cubicBezTo>
                    <a:pt x="1" y="224"/>
                    <a:pt x="73" y="285"/>
                    <a:pt x="145" y="285"/>
                  </a:cubicBezTo>
                  <a:cubicBezTo>
                    <a:pt x="168" y="285"/>
                    <a:pt x="191" y="279"/>
                    <a:pt x="211" y="265"/>
                  </a:cubicBezTo>
                  <a:cubicBezTo>
                    <a:pt x="239" y="265"/>
                    <a:pt x="253" y="251"/>
                    <a:pt x="253" y="251"/>
                  </a:cubicBezTo>
                  <a:cubicBezTo>
                    <a:pt x="323" y="195"/>
                    <a:pt x="323" y="83"/>
                    <a:pt x="253" y="41"/>
                  </a:cubicBezTo>
                  <a:cubicBezTo>
                    <a:pt x="239" y="41"/>
                    <a:pt x="211" y="13"/>
                    <a:pt x="211" y="13"/>
                  </a:cubicBezTo>
                  <a:cubicBezTo>
                    <a:pt x="194" y="4"/>
                    <a:pt x="175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5624952" y="3158972"/>
              <a:ext cx="34795" cy="33630"/>
            </a:xfrm>
            <a:custGeom>
              <a:avLst/>
              <a:gdLst/>
              <a:ahLst/>
              <a:cxnLst/>
              <a:rect l="l" t="t" r="r" b="b"/>
              <a:pathLst>
                <a:path w="478" h="462" extrusionOk="0">
                  <a:moveTo>
                    <a:pt x="271" y="0"/>
                  </a:moveTo>
                  <a:cubicBezTo>
                    <a:pt x="183" y="0"/>
                    <a:pt x="93" y="42"/>
                    <a:pt x="56" y="115"/>
                  </a:cubicBezTo>
                  <a:cubicBezTo>
                    <a:pt x="0" y="200"/>
                    <a:pt x="14" y="326"/>
                    <a:pt x="85" y="396"/>
                  </a:cubicBezTo>
                  <a:cubicBezTo>
                    <a:pt x="128" y="440"/>
                    <a:pt x="194" y="462"/>
                    <a:pt x="258" y="462"/>
                  </a:cubicBezTo>
                  <a:cubicBezTo>
                    <a:pt x="296" y="462"/>
                    <a:pt x="334" y="454"/>
                    <a:pt x="365" y="438"/>
                  </a:cubicBezTo>
                  <a:cubicBezTo>
                    <a:pt x="464" y="340"/>
                    <a:pt x="478" y="256"/>
                    <a:pt x="464" y="158"/>
                  </a:cubicBezTo>
                  <a:lnTo>
                    <a:pt x="464" y="115"/>
                  </a:lnTo>
                  <a:cubicBezTo>
                    <a:pt x="435" y="59"/>
                    <a:pt x="393" y="3"/>
                    <a:pt x="351" y="3"/>
                  </a:cubicBezTo>
                  <a:lnTo>
                    <a:pt x="309" y="3"/>
                  </a:lnTo>
                  <a:cubicBezTo>
                    <a:pt x="297" y="1"/>
                    <a:pt x="284" y="0"/>
                    <a:pt x="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4826934" y="3178480"/>
              <a:ext cx="36833" cy="26133"/>
            </a:xfrm>
            <a:custGeom>
              <a:avLst/>
              <a:gdLst/>
              <a:ahLst/>
              <a:cxnLst/>
              <a:rect l="l" t="t" r="r" b="b"/>
              <a:pathLst>
                <a:path w="506" h="359" extrusionOk="0">
                  <a:moveTo>
                    <a:pt x="196" y="0"/>
                  </a:moveTo>
                  <a:cubicBezTo>
                    <a:pt x="94" y="0"/>
                    <a:pt x="0" y="69"/>
                    <a:pt x="0" y="184"/>
                  </a:cubicBezTo>
                  <a:cubicBezTo>
                    <a:pt x="0" y="292"/>
                    <a:pt x="92" y="359"/>
                    <a:pt x="180" y="359"/>
                  </a:cubicBezTo>
                  <a:cubicBezTo>
                    <a:pt x="195" y="359"/>
                    <a:pt x="210" y="357"/>
                    <a:pt x="225" y="353"/>
                  </a:cubicBezTo>
                  <a:cubicBezTo>
                    <a:pt x="295" y="339"/>
                    <a:pt x="351" y="325"/>
                    <a:pt x="421" y="311"/>
                  </a:cubicBezTo>
                  <a:cubicBezTo>
                    <a:pt x="506" y="255"/>
                    <a:pt x="506" y="100"/>
                    <a:pt x="421" y="58"/>
                  </a:cubicBezTo>
                  <a:cubicBezTo>
                    <a:pt x="351" y="16"/>
                    <a:pt x="295" y="2"/>
                    <a:pt x="225" y="2"/>
                  </a:cubicBezTo>
                  <a:cubicBezTo>
                    <a:pt x="215" y="1"/>
                    <a:pt x="206" y="0"/>
                    <a:pt x="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3288041" y="2322526"/>
              <a:ext cx="36906" cy="25186"/>
            </a:xfrm>
            <a:custGeom>
              <a:avLst/>
              <a:gdLst/>
              <a:ahLst/>
              <a:cxnLst/>
              <a:rect l="l" t="t" r="r" b="b"/>
              <a:pathLst>
                <a:path w="507" h="346" extrusionOk="0">
                  <a:moveTo>
                    <a:pt x="158" y="1"/>
                  </a:moveTo>
                  <a:cubicBezTo>
                    <a:pt x="107" y="1"/>
                    <a:pt x="60" y="30"/>
                    <a:pt x="29" y="82"/>
                  </a:cubicBezTo>
                  <a:cubicBezTo>
                    <a:pt x="1" y="152"/>
                    <a:pt x="15" y="250"/>
                    <a:pt x="85" y="292"/>
                  </a:cubicBezTo>
                  <a:cubicBezTo>
                    <a:pt x="146" y="323"/>
                    <a:pt x="221" y="346"/>
                    <a:pt x="290" y="346"/>
                  </a:cubicBezTo>
                  <a:cubicBezTo>
                    <a:pt x="317" y="346"/>
                    <a:pt x="342" y="342"/>
                    <a:pt x="366" y="334"/>
                  </a:cubicBezTo>
                  <a:cubicBezTo>
                    <a:pt x="450" y="320"/>
                    <a:pt x="506" y="222"/>
                    <a:pt x="450" y="152"/>
                  </a:cubicBezTo>
                  <a:cubicBezTo>
                    <a:pt x="380" y="68"/>
                    <a:pt x="310" y="26"/>
                    <a:pt x="212" y="12"/>
                  </a:cubicBezTo>
                  <a:cubicBezTo>
                    <a:pt x="193" y="4"/>
                    <a:pt x="175" y="1"/>
                    <a:pt x="1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3211464" y="2486088"/>
              <a:ext cx="23585" cy="19072"/>
            </a:xfrm>
            <a:custGeom>
              <a:avLst/>
              <a:gdLst/>
              <a:ahLst/>
              <a:cxnLst/>
              <a:rect l="l" t="t" r="r" b="b"/>
              <a:pathLst>
                <a:path w="324" h="262" extrusionOk="0">
                  <a:moveTo>
                    <a:pt x="127" y="0"/>
                  </a:moveTo>
                  <a:cubicBezTo>
                    <a:pt x="59" y="0"/>
                    <a:pt x="0" y="78"/>
                    <a:pt x="0" y="137"/>
                  </a:cubicBezTo>
                  <a:cubicBezTo>
                    <a:pt x="0" y="204"/>
                    <a:pt x="53" y="262"/>
                    <a:pt x="117" y="262"/>
                  </a:cubicBezTo>
                  <a:cubicBezTo>
                    <a:pt x="134" y="262"/>
                    <a:pt x="151" y="258"/>
                    <a:pt x="169" y="249"/>
                  </a:cubicBezTo>
                  <a:cubicBezTo>
                    <a:pt x="183" y="249"/>
                    <a:pt x="211" y="235"/>
                    <a:pt x="225" y="235"/>
                  </a:cubicBezTo>
                  <a:cubicBezTo>
                    <a:pt x="323" y="207"/>
                    <a:pt x="323" y="67"/>
                    <a:pt x="225" y="25"/>
                  </a:cubicBezTo>
                  <a:cubicBezTo>
                    <a:pt x="211" y="25"/>
                    <a:pt x="183" y="11"/>
                    <a:pt x="169" y="11"/>
                  </a:cubicBezTo>
                  <a:cubicBezTo>
                    <a:pt x="155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3835727" y="2463450"/>
              <a:ext cx="24604" cy="21255"/>
            </a:xfrm>
            <a:custGeom>
              <a:avLst/>
              <a:gdLst/>
              <a:ahLst/>
              <a:cxnLst/>
              <a:rect l="l" t="t" r="r" b="b"/>
              <a:pathLst>
                <a:path w="338" h="292" extrusionOk="0">
                  <a:moveTo>
                    <a:pt x="153" y="1"/>
                  </a:moveTo>
                  <a:cubicBezTo>
                    <a:pt x="78" y="1"/>
                    <a:pt x="1" y="66"/>
                    <a:pt x="1" y="139"/>
                  </a:cubicBezTo>
                  <a:cubicBezTo>
                    <a:pt x="1" y="223"/>
                    <a:pt x="71" y="291"/>
                    <a:pt x="148" y="291"/>
                  </a:cubicBezTo>
                  <a:cubicBezTo>
                    <a:pt x="174" y="291"/>
                    <a:pt x="201" y="283"/>
                    <a:pt x="226" y="265"/>
                  </a:cubicBezTo>
                  <a:cubicBezTo>
                    <a:pt x="240" y="251"/>
                    <a:pt x="268" y="251"/>
                    <a:pt x="268" y="237"/>
                  </a:cubicBezTo>
                  <a:cubicBezTo>
                    <a:pt x="338" y="195"/>
                    <a:pt x="338" y="111"/>
                    <a:pt x="268" y="55"/>
                  </a:cubicBezTo>
                  <a:cubicBezTo>
                    <a:pt x="240" y="41"/>
                    <a:pt x="226" y="41"/>
                    <a:pt x="226" y="27"/>
                  </a:cubicBezTo>
                  <a:cubicBezTo>
                    <a:pt x="204" y="9"/>
                    <a:pt x="179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3938946" y="2646083"/>
              <a:ext cx="30718" cy="23148"/>
            </a:xfrm>
            <a:custGeom>
              <a:avLst/>
              <a:gdLst/>
              <a:ahLst/>
              <a:cxnLst/>
              <a:rect l="l" t="t" r="r" b="b"/>
              <a:pathLst>
                <a:path w="422" h="318" extrusionOk="0">
                  <a:moveTo>
                    <a:pt x="169" y="1"/>
                  </a:moveTo>
                  <a:cubicBezTo>
                    <a:pt x="71" y="1"/>
                    <a:pt x="1" y="67"/>
                    <a:pt x="1" y="157"/>
                  </a:cubicBezTo>
                  <a:cubicBezTo>
                    <a:pt x="1" y="252"/>
                    <a:pt x="82" y="317"/>
                    <a:pt x="158" y="317"/>
                  </a:cubicBezTo>
                  <a:cubicBezTo>
                    <a:pt x="172" y="317"/>
                    <a:pt x="185" y="315"/>
                    <a:pt x="197" y="311"/>
                  </a:cubicBezTo>
                  <a:lnTo>
                    <a:pt x="296" y="297"/>
                  </a:lnTo>
                  <a:cubicBezTo>
                    <a:pt x="422" y="241"/>
                    <a:pt x="422" y="59"/>
                    <a:pt x="296" y="16"/>
                  </a:cubicBezTo>
                  <a:lnTo>
                    <a:pt x="197" y="2"/>
                  </a:lnTo>
                  <a:cubicBezTo>
                    <a:pt x="188" y="1"/>
                    <a:pt x="178" y="1"/>
                    <a:pt x="1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4072810" y="2435716"/>
              <a:ext cx="43020" cy="35013"/>
            </a:xfrm>
            <a:custGeom>
              <a:avLst/>
              <a:gdLst/>
              <a:ahLst/>
              <a:cxnLst/>
              <a:rect l="l" t="t" r="r" b="b"/>
              <a:pathLst>
                <a:path w="591" h="481" extrusionOk="0">
                  <a:moveTo>
                    <a:pt x="259" y="0"/>
                  </a:moveTo>
                  <a:cubicBezTo>
                    <a:pt x="125" y="0"/>
                    <a:pt x="1" y="99"/>
                    <a:pt x="1" y="239"/>
                  </a:cubicBezTo>
                  <a:cubicBezTo>
                    <a:pt x="1" y="388"/>
                    <a:pt x="121" y="480"/>
                    <a:pt x="252" y="480"/>
                  </a:cubicBezTo>
                  <a:cubicBezTo>
                    <a:pt x="295" y="480"/>
                    <a:pt x="338" y="470"/>
                    <a:pt x="380" y="450"/>
                  </a:cubicBezTo>
                  <a:cubicBezTo>
                    <a:pt x="408" y="436"/>
                    <a:pt x="422" y="422"/>
                    <a:pt x="464" y="394"/>
                  </a:cubicBezTo>
                  <a:cubicBezTo>
                    <a:pt x="590" y="352"/>
                    <a:pt x="590" y="155"/>
                    <a:pt x="464" y="85"/>
                  </a:cubicBezTo>
                  <a:cubicBezTo>
                    <a:pt x="422" y="71"/>
                    <a:pt x="408" y="57"/>
                    <a:pt x="380" y="29"/>
                  </a:cubicBezTo>
                  <a:cubicBezTo>
                    <a:pt x="341" y="9"/>
                    <a:pt x="29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4026879" y="2761603"/>
              <a:ext cx="50081" cy="30791"/>
            </a:xfrm>
            <a:custGeom>
              <a:avLst/>
              <a:gdLst/>
              <a:ahLst/>
              <a:cxnLst/>
              <a:rect l="l" t="t" r="r" b="b"/>
              <a:pathLst>
                <a:path w="688" h="423" extrusionOk="0">
                  <a:moveTo>
                    <a:pt x="243" y="0"/>
                  </a:moveTo>
                  <a:cubicBezTo>
                    <a:pt x="0" y="0"/>
                    <a:pt x="8" y="423"/>
                    <a:pt x="267" y="423"/>
                  </a:cubicBezTo>
                  <a:cubicBezTo>
                    <a:pt x="351" y="423"/>
                    <a:pt x="449" y="395"/>
                    <a:pt x="533" y="367"/>
                  </a:cubicBezTo>
                  <a:cubicBezTo>
                    <a:pt x="688" y="310"/>
                    <a:pt x="688" y="100"/>
                    <a:pt x="533" y="44"/>
                  </a:cubicBezTo>
                  <a:cubicBezTo>
                    <a:pt x="449" y="16"/>
                    <a:pt x="351" y="16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4194227" y="3027074"/>
              <a:ext cx="31301" cy="23294"/>
            </a:xfrm>
            <a:custGeom>
              <a:avLst/>
              <a:gdLst/>
              <a:ahLst/>
              <a:cxnLst/>
              <a:rect l="l" t="t" r="r" b="b"/>
              <a:pathLst>
                <a:path w="430" h="320" extrusionOk="0">
                  <a:moveTo>
                    <a:pt x="251" y="0"/>
                  </a:moveTo>
                  <a:cubicBezTo>
                    <a:pt x="133" y="0"/>
                    <a:pt x="0" y="184"/>
                    <a:pt x="157" y="257"/>
                  </a:cubicBezTo>
                  <a:cubicBezTo>
                    <a:pt x="186" y="285"/>
                    <a:pt x="214" y="285"/>
                    <a:pt x="228" y="299"/>
                  </a:cubicBezTo>
                  <a:cubicBezTo>
                    <a:pt x="250" y="313"/>
                    <a:pt x="272" y="319"/>
                    <a:pt x="293" y="319"/>
                  </a:cubicBezTo>
                  <a:cubicBezTo>
                    <a:pt x="374" y="319"/>
                    <a:pt x="430" y="223"/>
                    <a:pt x="396" y="145"/>
                  </a:cubicBezTo>
                  <a:cubicBezTo>
                    <a:pt x="368" y="117"/>
                    <a:pt x="368" y="89"/>
                    <a:pt x="354" y="74"/>
                  </a:cubicBezTo>
                  <a:cubicBezTo>
                    <a:pt x="329" y="21"/>
                    <a:pt x="291" y="0"/>
                    <a:pt x="251" y="0"/>
                  </a:cubicBezTo>
                  <a:close/>
                </a:path>
              </a:pathLst>
            </a:custGeom>
            <a:solidFill>
              <a:srgbClr val="74A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4788064" y="2559025"/>
              <a:ext cx="30718" cy="29554"/>
            </a:xfrm>
            <a:custGeom>
              <a:avLst/>
              <a:gdLst/>
              <a:ahLst/>
              <a:cxnLst/>
              <a:rect l="l" t="t" r="r" b="b"/>
              <a:pathLst>
                <a:path w="422" h="406" extrusionOk="0">
                  <a:moveTo>
                    <a:pt x="218" y="1"/>
                  </a:moveTo>
                  <a:cubicBezTo>
                    <a:pt x="109" y="1"/>
                    <a:pt x="1" y="94"/>
                    <a:pt x="1" y="202"/>
                  </a:cubicBezTo>
                  <a:cubicBezTo>
                    <a:pt x="1" y="317"/>
                    <a:pt x="106" y="406"/>
                    <a:pt x="212" y="406"/>
                  </a:cubicBezTo>
                  <a:cubicBezTo>
                    <a:pt x="262" y="406"/>
                    <a:pt x="312" y="387"/>
                    <a:pt x="352" y="342"/>
                  </a:cubicBezTo>
                  <a:cubicBezTo>
                    <a:pt x="352" y="328"/>
                    <a:pt x="380" y="328"/>
                    <a:pt x="380" y="300"/>
                  </a:cubicBezTo>
                  <a:cubicBezTo>
                    <a:pt x="422" y="258"/>
                    <a:pt x="422" y="160"/>
                    <a:pt x="380" y="89"/>
                  </a:cubicBezTo>
                  <a:cubicBezTo>
                    <a:pt x="380" y="75"/>
                    <a:pt x="352" y="75"/>
                    <a:pt x="352" y="61"/>
                  </a:cubicBezTo>
                  <a:cubicBezTo>
                    <a:pt x="313" y="19"/>
                    <a:pt x="266" y="1"/>
                    <a:pt x="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4724735" y="2879889"/>
              <a:ext cx="35814" cy="32975"/>
            </a:xfrm>
            <a:custGeom>
              <a:avLst/>
              <a:gdLst/>
              <a:ahLst/>
              <a:cxnLst/>
              <a:rect l="l" t="t" r="r" b="b"/>
              <a:pathLst>
                <a:path w="492" h="453" extrusionOk="0">
                  <a:moveTo>
                    <a:pt x="228" y="0"/>
                  </a:moveTo>
                  <a:cubicBezTo>
                    <a:pt x="117" y="0"/>
                    <a:pt x="0" y="111"/>
                    <a:pt x="0" y="230"/>
                  </a:cubicBezTo>
                  <a:cubicBezTo>
                    <a:pt x="0" y="350"/>
                    <a:pt x="120" y="453"/>
                    <a:pt x="232" y="453"/>
                  </a:cubicBezTo>
                  <a:cubicBezTo>
                    <a:pt x="264" y="453"/>
                    <a:pt x="295" y="445"/>
                    <a:pt x="323" y="426"/>
                  </a:cubicBezTo>
                  <a:lnTo>
                    <a:pt x="365" y="384"/>
                  </a:lnTo>
                  <a:cubicBezTo>
                    <a:pt x="492" y="300"/>
                    <a:pt x="492" y="159"/>
                    <a:pt x="365" y="75"/>
                  </a:cubicBezTo>
                  <a:lnTo>
                    <a:pt x="323" y="33"/>
                  </a:lnTo>
                  <a:cubicBezTo>
                    <a:pt x="294" y="10"/>
                    <a:pt x="261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4868790" y="2888624"/>
              <a:ext cx="43457" cy="29481"/>
            </a:xfrm>
            <a:custGeom>
              <a:avLst/>
              <a:gdLst/>
              <a:ahLst/>
              <a:cxnLst/>
              <a:rect l="l" t="t" r="r" b="b"/>
              <a:pathLst>
                <a:path w="597" h="405" extrusionOk="0">
                  <a:moveTo>
                    <a:pt x="412" y="0"/>
                  </a:moveTo>
                  <a:cubicBezTo>
                    <a:pt x="393" y="0"/>
                    <a:pt x="373" y="4"/>
                    <a:pt x="352" y="11"/>
                  </a:cubicBezTo>
                  <a:lnTo>
                    <a:pt x="281" y="11"/>
                  </a:lnTo>
                  <a:cubicBezTo>
                    <a:pt x="262" y="6"/>
                    <a:pt x="243" y="4"/>
                    <a:pt x="224" y="4"/>
                  </a:cubicBezTo>
                  <a:cubicBezTo>
                    <a:pt x="137" y="4"/>
                    <a:pt x="66" y="56"/>
                    <a:pt x="43" y="138"/>
                  </a:cubicBezTo>
                  <a:cubicBezTo>
                    <a:pt x="1" y="264"/>
                    <a:pt x="99" y="404"/>
                    <a:pt x="225" y="404"/>
                  </a:cubicBezTo>
                  <a:cubicBezTo>
                    <a:pt x="366" y="404"/>
                    <a:pt x="492" y="362"/>
                    <a:pt x="548" y="236"/>
                  </a:cubicBezTo>
                  <a:cubicBezTo>
                    <a:pt x="597" y="139"/>
                    <a:pt x="530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4945440" y="2502903"/>
              <a:ext cx="38434" cy="24604"/>
            </a:xfrm>
            <a:custGeom>
              <a:avLst/>
              <a:gdLst/>
              <a:ahLst/>
              <a:cxnLst/>
              <a:rect l="l" t="t" r="r" b="b"/>
              <a:pathLst>
                <a:path w="528" h="338" extrusionOk="0">
                  <a:moveTo>
                    <a:pt x="312" y="1"/>
                  </a:moveTo>
                  <a:cubicBezTo>
                    <a:pt x="302" y="1"/>
                    <a:pt x="292" y="2"/>
                    <a:pt x="281" y="4"/>
                  </a:cubicBezTo>
                  <a:cubicBezTo>
                    <a:pt x="267" y="4"/>
                    <a:pt x="225" y="18"/>
                    <a:pt x="211" y="18"/>
                  </a:cubicBezTo>
                  <a:cubicBezTo>
                    <a:pt x="43" y="18"/>
                    <a:pt x="1" y="271"/>
                    <a:pt x="169" y="327"/>
                  </a:cubicBezTo>
                  <a:cubicBezTo>
                    <a:pt x="200" y="334"/>
                    <a:pt x="229" y="337"/>
                    <a:pt x="256" y="337"/>
                  </a:cubicBezTo>
                  <a:cubicBezTo>
                    <a:pt x="340" y="337"/>
                    <a:pt x="407" y="303"/>
                    <a:pt x="450" y="229"/>
                  </a:cubicBezTo>
                  <a:cubicBezTo>
                    <a:pt x="527" y="138"/>
                    <a:pt x="427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5116355" y="2642007"/>
              <a:ext cx="40400" cy="24749"/>
            </a:xfrm>
            <a:custGeom>
              <a:avLst/>
              <a:gdLst/>
              <a:ahLst/>
              <a:cxnLst/>
              <a:rect l="l" t="t" r="r" b="b"/>
              <a:pathLst>
                <a:path w="555" h="340" extrusionOk="0">
                  <a:moveTo>
                    <a:pt x="408" y="1"/>
                  </a:moveTo>
                  <a:cubicBezTo>
                    <a:pt x="402" y="1"/>
                    <a:pt x="396" y="1"/>
                    <a:pt x="390" y="2"/>
                  </a:cubicBezTo>
                  <a:cubicBezTo>
                    <a:pt x="348" y="2"/>
                    <a:pt x="320" y="2"/>
                    <a:pt x="277" y="30"/>
                  </a:cubicBezTo>
                  <a:cubicBezTo>
                    <a:pt x="249" y="44"/>
                    <a:pt x="193" y="58"/>
                    <a:pt x="165" y="58"/>
                  </a:cubicBezTo>
                  <a:cubicBezTo>
                    <a:pt x="1" y="72"/>
                    <a:pt x="37" y="340"/>
                    <a:pt x="182" y="340"/>
                  </a:cubicBezTo>
                  <a:cubicBezTo>
                    <a:pt x="186" y="340"/>
                    <a:pt x="189" y="339"/>
                    <a:pt x="193" y="339"/>
                  </a:cubicBezTo>
                  <a:cubicBezTo>
                    <a:pt x="263" y="339"/>
                    <a:pt x="320" y="325"/>
                    <a:pt x="376" y="311"/>
                  </a:cubicBezTo>
                  <a:cubicBezTo>
                    <a:pt x="418" y="269"/>
                    <a:pt x="474" y="213"/>
                    <a:pt x="502" y="171"/>
                  </a:cubicBezTo>
                  <a:cubicBezTo>
                    <a:pt x="554" y="80"/>
                    <a:pt x="486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5259100" y="2514404"/>
              <a:ext cx="34868" cy="22566"/>
            </a:xfrm>
            <a:custGeom>
              <a:avLst/>
              <a:gdLst/>
              <a:ahLst/>
              <a:cxnLst/>
              <a:rect l="l" t="t" r="r" b="b"/>
              <a:pathLst>
                <a:path w="479" h="310" extrusionOk="0">
                  <a:moveTo>
                    <a:pt x="197" y="1"/>
                  </a:moveTo>
                  <a:cubicBezTo>
                    <a:pt x="1" y="1"/>
                    <a:pt x="1" y="309"/>
                    <a:pt x="197" y="309"/>
                  </a:cubicBezTo>
                  <a:cubicBezTo>
                    <a:pt x="268" y="309"/>
                    <a:pt x="324" y="309"/>
                    <a:pt x="394" y="267"/>
                  </a:cubicBezTo>
                  <a:cubicBezTo>
                    <a:pt x="478" y="211"/>
                    <a:pt x="478" y="99"/>
                    <a:pt x="394" y="43"/>
                  </a:cubicBezTo>
                  <a:cubicBezTo>
                    <a:pt x="324" y="1"/>
                    <a:pt x="268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5457603" y="2626794"/>
              <a:ext cx="45786" cy="27152"/>
            </a:xfrm>
            <a:custGeom>
              <a:avLst/>
              <a:gdLst/>
              <a:ahLst/>
              <a:cxnLst/>
              <a:rect l="l" t="t" r="r" b="b"/>
              <a:pathLst>
                <a:path w="629" h="373" extrusionOk="0">
                  <a:moveTo>
                    <a:pt x="460" y="1"/>
                  </a:moveTo>
                  <a:cubicBezTo>
                    <a:pt x="376" y="1"/>
                    <a:pt x="278" y="43"/>
                    <a:pt x="194" y="57"/>
                  </a:cubicBezTo>
                  <a:cubicBezTo>
                    <a:pt x="1" y="108"/>
                    <a:pt x="55" y="372"/>
                    <a:pt x="228" y="372"/>
                  </a:cubicBezTo>
                  <a:cubicBezTo>
                    <a:pt x="244" y="372"/>
                    <a:pt x="261" y="370"/>
                    <a:pt x="278" y="366"/>
                  </a:cubicBezTo>
                  <a:cubicBezTo>
                    <a:pt x="404" y="338"/>
                    <a:pt x="503" y="295"/>
                    <a:pt x="559" y="197"/>
                  </a:cubicBezTo>
                  <a:cubicBezTo>
                    <a:pt x="629" y="127"/>
                    <a:pt x="559" y="29"/>
                    <a:pt x="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5190675" y="2765753"/>
              <a:ext cx="25623" cy="23949"/>
            </a:xfrm>
            <a:custGeom>
              <a:avLst/>
              <a:gdLst/>
              <a:ahLst/>
              <a:cxnLst/>
              <a:rect l="l" t="t" r="r" b="b"/>
              <a:pathLst>
                <a:path w="352" h="329" extrusionOk="0">
                  <a:moveTo>
                    <a:pt x="165" y="1"/>
                  </a:moveTo>
                  <a:cubicBezTo>
                    <a:pt x="82" y="1"/>
                    <a:pt x="0" y="57"/>
                    <a:pt x="0" y="169"/>
                  </a:cubicBezTo>
                  <a:cubicBezTo>
                    <a:pt x="0" y="275"/>
                    <a:pt x="87" y="328"/>
                    <a:pt x="173" y="328"/>
                  </a:cubicBezTo>
                  <a:cubicBezTo>
                    <a:pt x="212" y="328"/>
                    <a:pt x="250" y="317"/>
                    <a:pt x="281" y="296"/>
                  </a:cubicBezTo>
                  <a:lnTo>
                    <a:pt x="295" y="267"/>
                  </a:lnTo>
                  <a:cubicBezTo>
                    <a:pt x="351" y="197"/>
                    <a:pt x="351" y="99"/>
                    <a:pt x="295" y="57"/>
                  </a:cubicBezTo>
                  <a:lnTo>
                    <a:pt x="281" y="43"/>
                  </a:lnTo>
                  <a:cubicBezTo>
                    <a:pt x="248" y="15"/>
                    <a:pt x="206" y="1"/>
                    <a:pt x="1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5554125" y="2374208"/>
              <a:ext cx="35086" cy="24022"/>
            </a:xfrm>
            <a:custGeom>
              <a:avLst/>
              <a:gdLst/>
              <a:ahLst/>
              <a:cxnLst/>
              <a:rect l="l" t="t" r="r" b="b"/>
              <a:pathLst>
                <a:path w="482" h="330" extrusionOk="0">
                  <a:moveTo>
                    <a:pt x="172" y="0"/>
                  </a:moveTo>
                  <a:cubicBezTo>
                    <a:pt x="1" y="0"/>
                    <a:pt x="1" y="329"/>
                    <a:pt x="172" y="329"/>
                  </a:cubicBezTo>
                  <a:cubicBezTo>
                    <a:pt x="181" y="329"/>
                    <a:pt x="191" y="328"/>
                    <a:pt x="201" y="326"/>
                  </a:cubicBezTo>
                  <a:cubicBezTo>
                    <a:pt x="271" y="312"/>
                    <a:pt x="342" y="312"/>
                    <a:pt x="398" y="284"/>
                  </a:cubicBezTo>
                  <a:cubicBezTo>
                    <a:pt x="482" y="228"/>
                    <a:pt x="482" y="88"/>
                    <a:pt x="398" y="60"/>
                  </a:cubicBezTo>
                  <a:cubicBezTo>
                    <a:pt x="328" y="17"/>
                    <a:pt x="271" y="17"/>
                    <a:pt x="201" y="3"/>
                  </a:cubicBezTo>
                  <a:cubicBezTo>
                    <a:pt x="191" y="1"/>
                    <a:pt x="181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5705678" y="2465706"/>
              <a:ext cx="37415" cy="28971"/>
            </a:xfrm>
            <a:custGeom>
              <a:avLst/>
              <a:gdLst/>
              <a:ahLst/>
              <a:cxnLst/>
              <a:rect l="l" t="t" r="r" b="b"/>
              <a:pathLst>
                <a:path w="514" h="398" extrusionOk="0">
                  <a:moveTo>
                    <a:pt x="345" y="1"/>
                  </a:moveTo>
                  <a:cubicBezTo>
                    <a:pt x="328" y="1"/>
                    <a:pt x="312" y="4"/>
                    <a:pt x="295" y="10"/>
                  </a:cubicBezTo>
                  <a:cubicBezTo>
                    <a:pt x="239" y="24"/>
                    <a:pt x="211" y="38"/>
                    <a:pt x="155" y="66"/>
                  </a:cubicBezTo>
                  <a:cubicBezTo>
                    <a:pt x="70" y="94"/>
                    <a:pt x="0" y="178"/>
                    <a:pt x="28" y="276"/>
                  </a:cubicBezTo>
                  <a:cubicBezTo>
                    <a:pt x="59" y="348"/>
                    <a:pt x="127" y="397"/>
                    <a:pt x="204" y="397"/>
                  </a:cubicBezTo>
                  <a:cubicBezTo>
                    <a:pt x="234" y="397"/>
                    <a:pt x="264" y="390"/>
                    <a:pt x="295" y="375"/>
                  </a:cubicBezTo>
                  <a:cubicBezTo>
                    <a:pt x="379" y="319"/>
                    <a:pt x="435" y="276"/>
                    <a:pt x="478" y="178"/>
                  </a:cubicBezTo>
                  <a:cubicBezTo>
                    <a:pt x="513" y="95"/>
                    <a:pt x="437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5890642" y="2219671"/>
              <a:ext cx="32757" cy="21401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157" y="1"/>
                  </a:moveTo>
                  <a:cubicBezTo>
                    <a:pt x="81" y="1"/>
                    <a:pt x="0" y="64"/>
                    <a:pt x="0" y="147"/>
                  </a:cubicBezTo>
                  <a:cubicBezTo>
                    <a:pt x="0" y="231"/>
                    <a:pt x="81" y="294"/>
                    <a:pt x="157" y="294"/>
                  </a:cubicBezTo>
                  <a:cubicBezTo>
                    <a:pt x="170" y="294"/>
                    <a:pt x="184" y="292"/>
                    <a:pt x="197" y="288"/>
                  </a:cubicBezTo>
                  <a:cubicBezTo>
                    <a:pt x="253" y="259"/>
                    <a:pt x="295" y="259"/>
                    <a:pt x="351" y="245"/>
                  </a:cubicBezTo>
                  <a:cubicBezTo>
                    <a:pt x="449" y="231"/>
                    <a:pt x="449" y="77"/>
                    <a:pt x="351" y="35"/>
                  </a:cubicBezTo>
                  <a:lnTo>
                    <a:pt x="197" y="7"/>
                  </a:lnTo>
                  <a:cubicBezTo>
                    <a:pt x="184" y="3"/>
                    <a:pt x="170" y="1"/>
                    <a:pt x="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5876302" y="2450930"/>
              <a:ext cx="35814" cy="23730"/>
            </a:xfrm>
            <a:custGeom>
              <a:avLst/>
              <a:gdLst/>
              <a:ahLst/>
              <a:cxnLst/>
              <a:rect l="l" t="t" r="r" b="b"/>
              <a:pathLst>
                <a:path w="492" h="326" extrusionOk="0">
                  <a:moveTo>
                    <a:pt x="188" y="1"/>
                  </a:moveTo>
                  <a:cubicBezTo>
                    <a:pt x="1" y="1"/>
                    <a:pt x="9" y="325"/>
                    <a:pt x="211" y="325"/>
                  </a:cubicBezTo>
                  <a:cubicBezTo>
                    <a:pt x="281" y="325"/>
                    <a:pt x="337" y="311"/>
                    <a:pt x="408" y="283"/>
                  </a:cubicBezTo>
                  <a:cubicBezTo>
                    <a:pt x="492" y="241"/>
                    <a:pt x="492" y="100"/>
                    <a:pt x="408" y="58"/>
                  </a:cubicBezTo>
                  <a:cubicBezTo>
                    <a:pt x="337" y="16"/>
                    <a:pt x="281" y="2"/>
                    <a:pt x="211" y="2"/>
                  </a:cubicBezTo>
                  <a:cubicBezTo>
                    <a:pt x="203" y="1"/>
                    <a:pt x="195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6105160" y="2262837"/>
              <a:ext cx="28680" cy="25914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182" y="1"/>
                  </a:moveTo>
                  <a:cubicBezTo>
                    <a:pt x="142" y="1"/>
                    <a:pt x="101" y="15"/>
                    <a:pt x="71" y="45"/>
                  </a:cubicBezTo>
                  <a:cubicBezTo>
                    <a:pt x="1" y="116"/>
                    <a:pt x="15" y="228"/>
                    <a:pt x="113" y="284"/>
                  </a:cubicBezTo>
                  <a:cubicBezTo>
                    <a:pt x="127" y="284"/>
                    <a:pt x="141" y="326"/>
                    <a:pt x="155" y="340"/>
                  </a:cubicBezTo>
                  <a:cubicBezTo>
                    <a:pt x="177" y="351"/>
                    <a:pt x="198" y="356"/>
                    <a:pt x="218" y="356"/>
                  </a:cubicBezTo>
                  <a:cubicBezTo>
                    <a:pt x="250" y="356"/>
                    <a:pt x="278" y="344"/>
                    <a:pt x="296" y="326"/>
                  </a:cubicBezTo>
                  <a:cubicBezTo>
                    <a:pt x="394" y="256"/>
                    <a:pt x="366" y="158"/>
                    <a:pt x="310" y="74"/>
                  </a:cubicBezTo>
                  <a:cubicBezTo>
                    <a:pt x="286" y="26"/>
                    <a:pt x="235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6134786" y="2469783"/>
              <a:ext cx="30791" cy="26642"/>
            </a:xfrm>
            <a:custGeom>
              <a:avLst/>
              <a:gdLst/>
              <a:ahLst/>
              <a:cxnLst/>
              <a:rect l="l" t="t" r="r" b="b"/>
              <a:pathLst>
                <a:path w="423" h="366" extrusionOk="0">
                  <a:moveTo>
                    <a:pt x="163" y="1"/>
                  </a:moveTo>
                  <a:cubicBezTo>
                    <a:pt x="72" y="1"/>
                    <a:pt x="1" y="95"/>
                    <a:pt x="1" y="178"/>
                  </a:cubicBezTo>
                  <a:cubicBezTo>
                    <a:pt x="1" y="278"/>
                    <a:pt x="78" y="366"/>
                    <a:pt x="173" y="366"/>
                  </a:cubicBezTo>
                  <a:cubicBezTo>
                    <a:pt x="185" y="366"/>
                    <a:pt x="198" y="364"/>
                    <a:pt x="211" y="361"/>
                  </a:cubicBezTo>
                  <a:cubicBezTo>
                    <a:pt x="226" y="333"/>
                    <a:pt x="254" y="333"/>
                    <a:pt x="282" y="319"/>
                  </a:cubicBezTo>
                  <a:cubicBezTo>
                    <a:pt x="422" y="249"/>
                    <a:pt x="422" y="80"/>
                    <a:pt x="282" y="38"/>
                  </a:cubicBezTo>
                  <a:cubicBezTo>
                    <a:pt x="254" y="24"/>
                    <a:pt x="226" y="24"/>
                    <a:pt x="211" y="10"/>
                  </a:cubicBezTo>
                  <a:cubicBezTo>
                    <a:pt x="195" y="4"/>
                    <a:pt x="178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3784700" y="1707074"/>
              <a:ext cx="177832" cy="73739"/>
            </a:xfrm>
            <a:custGeom>
              <a:avLst/>
              <a:gdLst/>
              <a:ahLst/>
              <a:cxnLst/>
              <a:rect l="l" t="t" r="r" b="b"/>
              <a:pathLst>
                <a:path w="2443" h="1013" extrusionOk="0">
                  <a:moveTo>
                    <a:pt x="1443" y="0"/>
                  </a:moveTo>
                  <a:cubicBezTo>
                    <a:pt x="1313" y="0"/>
                    <a:pt x="1187" y="81"/>
                    <a:pt x="1109" y="199"/>
                  </a:cubicBezTo>
                  <a:cubicBezTo>
                    <a:pt x="1011" y="325"/>
                    <a:pt x="969" y="465"/>
                    <a:pt x="927" y="592"/>
                  </a:cubicBezTo>
                  <a:cubicBezTo>
                    <a:pt x="850" y="528"/>
                    <a:pt x="773" y="463"/>
                    <a:pt x="675" y="463"/>
                  </a:cubicBezTo>
                  <a:cubicBezTo>
                    <a:pt x="665" y="463"/>
                    <a:pt x="656" y="464"/>
                    <a:pt x="646" y="465"/>
                  </a:cubicBezTo>
                  <a:cubicBezTo>
                    <a:pt x="640" y="464"/>
                    <a:pt x="635" y="464"/>
                    <a:pt x="629" y="464"/>
                  </a:cubicBezTo>
                  <a:cubicBezTo>
                    <a:pt x="548" y="464"/>
                    <a:pt x="453" y="557"/>
                    <a:pt x="505" y="662"/>
                  </a:cubicBezTo>
                  <a:cubicBezTo>
                    <a:pt x="464" y="647"/>
                    <a:pt x="420" y="640"/>
                    <a:pt x="374" y="640"/>
                  </a:cubicBezTo>
                  <a:cubicBezTo>
                    <a:pt x="251" y="640"/>
                    <a:pt x="121" y="692"/>
                    <a:pt x="28" y="774"/>
                  </a:cubicBezTo>
                  <a:cubicBezTo>
                    <a:pt x="14" y="802"/>
                    <a:pt x="0" y="816"/>
                    <a:pt x="0" y="830"/>
                  </a:cubicBezTo>
                  <a:cubicBezTo>
                    <a:pt x="0" y="886"/>
                    <a:pt x="56" y="900"/>
                    <a:pt x="98" y="914"/>
                  </a:cubicBezTo>
                  <a:cubicBezTo>
                    <a:pt x="449" y="985"/>
                    <a:pt x="807" y="995"/>
                    <a:pt x="1167" y="995"/>
                  </a:cubicBezTo>
                  <a:cubicBezTo>
                    <a:pt x="1321" y="995"/>
                    <a:pt x="1476" y="993"/>
                    <a:pt x="1630" y="993"/>
                  </a:cubicBezTo>
                  <a:cubicBezTo>
                    <a:pt x="1836" y="993"/>
                    <a:pt x="2042" y="997"/>
                    <a:pt x="2246" y="1013"/>
                  </a:cubicBezTo>
                  <a:cubicBezTo>
                    <a:pt x="2302" y="1013"/>
                    <a:pt x="2344" y="1013"/>
                    <a:pt x="2386" y="985"/>
                  </a:cubicBezTo>
                  <a:cubicBezTo>
                    <a:pt x="2415" y="957"/>
                    <a:pt x="2443" y="886"/>
                    <a:pt x="2386" y="872"/>
                  </a:cubicBezTo>
                  <a:lnTo>
                    <a:pt x="2092" y="872"/>
                  </a:lnTo>
                  <a:cubicBezTo>
                    <a:pt x="2190" y="830"/>
                    <a:pt x="2190" y="676"/>
                    <a:pt x="2106" y="606"/>
                  </a:cubicBezTo>
                  <a:cubicBezTo>
                    <a:pt x="2048" y="557"/>
                    <a:pt x="1969" y="542"/>
                    <a:pt x="1889" y="542"/>
                  </a:cubicBezTo>
                  <a:cubicBezTo>
                    <a:pt x="1854" y="542"/>
                    <a:pt x="1818" y="545"/>
                    <a:pt x="1783" y="549"/>
                  </a:cubicBezTo>
                  <a:cubicBezTo>
                    <a:pt x="1839" y="325"/>
                    <a:pt x="1699" y="30"/>
                    <a:pt x="1474" y="2"/>
                  </a:cubicBezTo>
                  <a:cubicBezTo>
                    <a:pt x="1464" y="1"/>
                    <a:pt x="1454" y="0"/>
                    <a:pt x="1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4976085" y="1742815"/>
              <a:ext cx="177905" cy="73739"/>
            </a:xfrm>
            <a:custGeom>
              <a:avLst/>
              <a:gdLst/>
              <a:ahLst/>
              <a:cxnLst/>
              <a:rect l="l" t="t" r="r" b="b"/>
              <a:pathLst>
                <a:path w="2444" h="1013" extrusionOk="0">
                  <a:moveTo>
                    <a:pt x="1000" y="1"/>
                  </a:moveTo>
                  <a:cubicBezTo>
                    <a:pt x="990" y="1"/>
                    <a:pt x="979" y="1"/>
                    <a:pt x="969" y="2"/>
                  </a:cubicBezTo>
                  <a:cubicBezTo>
                    <a:pt x="745" y="16"/>
                    <a:pt x="604" y="325"/>
                    <a:pt x="646" y="550"/>
                  </a:cubicBezTo>
                  <a:cubicBezTo>
                    <a:pt x="616" y="545"/>
                    <a:pt x="583" y="542"/>
                    <a:pt x="549" y="542"/>
                  </a:cubicBezTo>
                  <a:cubicBezTo>
                    <a:pt x="474" y="542"/>
                    <a:pt x="396" y="557"/>
                    <a:pt x="338" y="606"/>
                  </a:cubicBezTo>
                  <a:cubicBezTo>
                    <a:pt x="253" y="676"/>
                    <a:pt x="253" y="831"/>
                    <a:pt x="352" y="873"/>
                  </a:cubicBezTo>
                  <a:lnTo>
                    <a:pt x="57" y="873"/>
                  </a:lnTo>
                  <a:cubicBezTo>
                    <a:pt x="1" y="887"/>
                    <a:pt x="15" y="957"/>
                    <a:pt x="57" y="985"/>
                  </a:cubicBezTo>
                  <a:cubicBezTo>
                    <a:pt x="85" y="1013"/>
                    <a:pt x="141" y="1013"/>
                    <a:pt x="197" y="1013"/>
                  </a:cubicBezTo>
                  <a:cubicBezTo>
                    <a:pt x="402" y="997"/>
                    <a:pt x="606" y="994"/>
                    <a:pt x="810" y="994"/>
                  </a:cubicBezTo>
                  <a:cubicBezTo>
                    <a:pt x="964" y="994"/>
                    <a:pt x="1117" y="995"/>
                    <a:pt x="1269" y="995"/>
                  </a:cubicBezTo>
                  <a:cubicBezTo>
                    <a:pt x="1625" y="995"/>
                    <a:pt x="1980" y="985"/>
                    <a:pt x="2331" y="915"/>
                  </a:cubicBezTo>
                  <a:cubicBezTo>
                    <a:pt x="2387" y="901"/>
                    <a:pt x="2443" y="887"/>
                    <a:pt x="2443" y="831"/>
                  </a:cubicBezTo>
                  <a:cubicBezTo>
                    <a:pt x="2443" y="816"/>
                    <a:pt x="2429" y="802"/>
                    <a:pt x="2401" y="774"/>
                  </a:cubicBezTo>
                  <a:cubicBezTo>
                    <a:pt x="2319" y="692"/>
                    <a:pt x="2191" y="640"/>
                    <a:pt x="2069" y="640"/>
                  </a:cubicBezTo>
                  <a:cubicBezTo>
                    <a:pt x="2024" y="640"/>
                    <a:pt x="1979" y="647"/>
                    <a:pt x="1938" y="662"/>
                  </a:cubicBezTo>
                  <a:cubicBezTo>
                    <a:pt x="1964" y="557"/>
                    <a:pt x="1880" y="464"/>
                    <a:pt x="1811" y="464"/>
                  </a:cubicBezTo>
                  <a:cubicBezTo>
                    <a:pt x="1807" y="464"/>
                    <a:pt x="1802" y="465"/>
                    <a:pt x="1797" y="466"/>
                  </a:cubicBezTo>
                  <a:cubicBezTo>
                    <a:pt x="1782" y="462"/>
                    <a:pt x="1767" y="460"/>
                    <a:pt x="1753" y="460"/>
                  </a:cubicBezTo>
                  <a:cubicBezTo>
                    <a:pt x="1662" y="460"/>
                    <a:pt x="1589" y="529"/>
                    <a:pt x="1517" y="578"/>
                  </a:cubicBezTo>
                  <a:cubicBezTo>
                    <a:pt x="1475" y="466"/>
                    <a:pt x="1418" y="325"/>
                    <a:pt x="1334" y="199"/>
                  </a:cubicBezTo>
                  <a:cubicBezTo>
                    <a:pt x="1256" y="82"/>
                    <a:pt x="1130" y="1"/>
                    <a:pt x="1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4117007" y="1549190"/>
              <a:ext cx="174848" cy="81455"/>
            </a:xfrm>
            <a:custGeom>
              <a:avLst/>
              <a:gdLst/>
              <a:ahLst/>
              <a:cxnLst/>
              <a:rect l="l" t="t" r="r" b="b"/>
              <a:pathLst>
                <a:path w="2402" h="1119" extrusionOk="0">
                  <a:moveTo>
                    <a:pt x="1115" y="1"/>
                  </a:moveTo>
                  <a:cubicBezTo>
                    <a:pt x="1071" y="1"/>
                    <a:pt x="1026" y="8"/>
                    <a:pt x="983" y="23"/>
                  </a:cubicBezTo>
                  <a:cubicBezTo>
                    <a:pt x="759" y="108"/>
                    <a:pt x="689" y="388"/>
                    <a:pt x="632" y="613"/>
                  </a:cubicBezTo>
                  <a:cubicBezTo>
                    <a:pt x="639" y="552"/>
                    <a:pt x="587" y="530"/>
                    <a:pt x="526" y="530"/>
                  </a:cubicBezTo>
                  <a:cubicBezTo>
                    <a:pt x="459" y="530"/>
                    <a:pt x="381" y="556"/>
                    <a:pt x="352" y="585"/>
                  </a:cubicBezTo>
                  <a:cubicBezTo>
                    <a:pt x="352" y="613"/>
                    <a:pt x="281" y="908"/>
                    <a:pt x="338" y="950"/>
                  </a:cubicBezTo>
                  <a:cubicBezTo>
                    <a:pt x="280" y="915"/>
                    <a:pt x="222" y="890"/>
                    <a:pt x="157" y="890"/>
                  </a:cubicBezTo>
                  <a:cubicBezTo>
                    <a:pt x="142" y="890"/>
                    <a:pt x="128" y="891"/>
                    <a:pt x="113" y="894"/>
                  </a:cubicBezTo>
                  <a:cubicBezTo>
                    <a:pt x="43" y="908"/>
                    <a:pt x="1" y="1034"/>
                    <a:pt x="71" y="1076"/>
                  </a:cubicBezTo>
                  <a:cubicBezTo>
                    <a:pt x="85" y="1076"/>
                    <a:pt x="113" y="1076"/>
                    <a:pt x="127" y="1090"/>
                  </a:cubicBezTo>
                  <a:cubicBezTo>
                    <a:pt x="745" y="1104"/>
                    <a:pt x="1348" y="1104"/>
                    <a:pt x="1980" y="1118"/>
                  </a:cubicBezTo>
                  <a:cubicBezTo>
                    <a:pt x="2092" y="1118"/>
                    <a:pt x="2177" y="1118"/>
                    <a:pt x="2261" y="1076"/>
                  </a:cubicBezTo>
                  <a:cubicBezTo>
                    <a:pt x="2359" y="1020"/>
                    <a:pt x="2401" y="894"/>
                    <a:pt x="2359" y="823"/>
                  </a:cubicBezTo>
                  <a:cubicBezTo>
                    <a:pt x="2317" y="767"/>
                    <a:pt x="2233" y="753"/>
                    <a:pt x="2162" y="739"/>
                  </a:cubicBezTo>
                  <a:cubicBezTo>
                    <a:pt x="2147" y="736"/>
                    <a:pt x="2130" y="734"/>
                    <a:pt x="2111" y="734"/>
                  </a:cubicBezTo>
                  <a:cubicBezTo>
                    <a:pt x="2070" y="734"/>
                    <a:pt x="2025" y="743"/>
                    <a:pt x="1996" y="764"/>
                  </a:cubicBezTo>
                  <a:lnTo>
                    <a:pt x="1996" y="764"/>
                  </a:lnTo>
                  <a:cubicBezTo>
                    <a:pt x="2028" y="674"/>
                    <a:pt x="2004" y="566"/>
                    <a:pt x="1924" y="487"/>
                  </a:cubicBezTo>
                  <a:cubicBezTo>
                    <a:pt x="1876" y="439"/>
                    <a:pt x="1810" y="414"/>
                    <a:pt x="1744" y="414"/>
                  </a:cubicBezTo>
                  <a:cubicBezTo>
                    <a:pt x="1694" y="414"/>
                    <a:pt x="1643" y="428"/>
                    <a:pt x="1601" y="458"/>
                  </a:cubicBezTo>
                  <a:cubicBezTo>
                    <a:pt x="1657" y="402"/>
                    <a:pt x="1629" y="318"/>
                    <a:pt x="1601" y="248"/>
                  </a:cubicBezTo>
                  <a:cubicBezTo>
                    <a:pt x="1559" y="178"/>
                    <a:pt x="1489" y="136"/>
                    <a:pt x="1447" y="108"/>
                  </a:cubicBezTo>
                  <a:cubicBezTo>
                    <a:pt x="1345" y="47"/>
                    <a:pt x="1230" y="1"/>
                    <a:pt x="1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4036051" y="2482740"/>
              <a:ext cx="171718" cy="500740"/>
            </a:xfrm>
            <a:custGeom>
              <a:avLst/>
              <a:gdLst/>
              <a:ahLst/>
              <a:cxnLst/>
              <a:rect l="l" t="t" r="r" b="b"/>
              <a:pathLst>
                <a:path w="2359" h="6879" extrusionOk="0">
                  <a:moveTo>
                    <a:pt x="2359" y="0"/>
                  </a:moveTo>
                  <a:cubicBezTo>
                    <a:pt x="2359" y="0"/>
                    <a:pt x="2316" y="57"/>
                    <a:pt x="2232" y="155"/>
                  </a:cubicBezTo>
                  <a:cubicBezTo>
                    <a:pt x="1825" y="758"/>
                    <a:pt x="464" y="2752"/>
                    <a:pt x="253" y="3510"/>
                  </a:cubicBezTo>
                  <a:cubicBezTo>
                    <a:pt x="0" y="4394"/>
                    <a:pt x="2359" y="6879"/>
                    <a:pt x="2359" y="6879"/>
                  </a:cubicBezTo>
                  <a:lnTo>
                    <a:pt x="2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4197503" y="3498398"/>
              <a:ext cx="135976" cy="468129"/>
            </a:xfrm>
            <a:custGeom>
              <a:avLst/>
              <a:gdLst/>
              <a:ahLst/>
              <a:cxnLst/>
              <a:rect l="l" t="t" r="r" b="b"/>
              <a:pathLst>
                <a:path w="1868" h="6431" extrusionOk="0">
                  <a:moveTo>
                    <a:pt x="309" y="1"/>
                  </a:moveTo>
                  <a:cubicBezTo>
                    <a:pt x="309" y="1"/>
                    <a:pt x="0" y="6037"/>
                    <a:pt x="42" y="6261"/>
                  </a:cubicBezTo>
                  <a:cubicBezTo>
                    <a:pt x="73" y="6383"/>
                    <a:pt x="202" y="6431"/>
                    <a:pt x="328" y="6431"/>
                  </a:cubicBezTo>
                  <a:cubicBezTo>
                    <a:pt x="434" y="6431"/>
                    <a:pt x="537" y="6397"/>
                    <a:pt x="576" y="6345"/>
                  </a:cubicBezTo>
                  <a:cubicBezTo>
                    <a:pt x="660" y="6247"/>
                    <a:pt x="1867" y="239"/>
                    <a:pt x="1867" y="239"/>
                  </a:cubicBezTo>
                  <a:lnTo>
                    <a:pt x="309" y="1"/>
                  </a:ln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4483575" y="3528024"/>
              <a:ext cx="149297" cy="415354"/>
            </a:xfrm>
            <a:custGeom>
              <a:avLst/>
              <a:gdLst/>
              <a:ahLst/>
              <a:cxnLst/>
              <a:rect l="l" t="t" r="r" b="b"/>
              <a:pathLst>
                <a:path w="2051" h="5706" extrusionOk="0">
                  <a:moveTo>
                    <a:pt x="604" y="1"/>
                  </a:moveTo>
                  <a:cubicBezTo>
                    <a:pt x="604" y="1"/>
                    <a:pt x="1" y="5293"/>
                    <a:pt x="29" y="5503"/>
                  </a:cubicBezTo>
                  <a:cubicBezTo>
                    <a:pt x="56" y="5648"/>
                    <a:pt x="223" y="5705"/>
                    <a:pt x="368" y="5705"/>
                  </a:cubicBezTo>
                  <a:cubicBezTo>
                    <a:pt x="448" y="5705"/>
                    <a:pt x="522" y="5688"/>
                    <a:pt x="562" y="5658"/>
                  </a:cubicBezTo>
                  <a:cubicBezTo>
                    <a:pt x="660" y="5573"/>
                    <a:pt x="2050" y="43"/>
                    <a:pt x="2050" y="43"/>
                  </a:cubicBezTo>
                  <a:lnTo>
                    <a:pt x="604" y="1"/>
                  </a:ln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4192408" y="3070239"/>
              <a:ext cx="468056" cy="512314"/>
            </a:xfrm>
            <a:custGeom>
              <a:avLst/>
              <a:gdLst/>
              <a:ahLst/>
              <a:cxnLst/>
              <a:rect l="l" t="t" r="r" b="b"/>
              <a:pathLst>
                <a:path w="6430" h="7038" extrusionOk="0">
                  <a:moveTo>
                    <a:pt x="379" y="1"/>
                  </a:moveTo>
                  <a:cubicBezTo>
                    <a:pt x="379" y="1"/>
                    <a:pt x="0" y="6009"/>
                    <a:pt x="182" y="6500"/>
                  </a:cubicBezTo>
                  <a:cubicBezTo>
                    <a:pt x="279" y="6741"/>
                    <a:pt x="720" y="6834"/>
                    <a:pt x="1160" y="6834"/>
                  </a:cubicBezTo>
                  <a:cubicBezTo>
                    <a:pt x="1616" y="6834"/>
                    <a:pt x="2069" y="6734"/>
                    <a:pt x="2134" y="6598"/>
                  </a:cubicBezTo>
                  <a:cubicBezTo>
                    <a:pt x="2259" y="6334"/>
                    <a:pt x="2537" y="2387"/>
                    <a:pt x="2871" y="2387"/>
                  </a:cubicBezTo>
                  <a:cubicBezTo>
                    <a:pt x="2873" y="2387"/>
                    <a:pt x="2875" y="2387"/>
                    <a:pt x="2878" y="2387"/>
                  </a:cubicBezTo>
                  <a:cubicBezTo>
                    <a:pt x="3060" y="2429"/>
                    <a:pt x="4141" y="4956"/>
                    <a:pt x="4295" y="5447"/>
                  </a:cubicBezTo>
                  <a:cubicBezTo>
                    <a:pt x="4436" y="5939"/>
                    <a:pt x="4352" y="6290"/>
                    <a:pt x="4422" y="6584"/>
                  </a:cubicBezTo>
                  <a:cubicBezTo>
                    <a:pt x="4471" y="6793"/>
                    <a:pt x="5239" y="7037"/>
                    <a:pt x="5738" y="7037"/>
                  </a:cubicBezTo>
                  <a:cubicBezTo>
                    <a:pt x="5943" y="7037"/>
                    <a:pt x="6103" y="6996"/>
                    <a:pt x="6148" y="6893"/>
                  </a:cubicBezTo>
                  <a:cubicBezTo>
                    <a:pt x="6289" y="6556"/>
                    <a:pt x="6429" y="5644"/>
                    <a:pt x="6401" y="4844"/>
                  </a:cubicBezTo>
                  <a:cubicBezTo>
                    <a:pt x="6289" y="2963"/>
                    <a:pt x="5334" y="29"/>
                    <a:pt x="5334" y="29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4340539" y="2310078"/>
              <a:ext cx="147259" cy="175867"/>
            </a:xfrm>
            <a:custGeom>
              <a:avLst/>
              <a:gdLst/>
              <a:ahLst/>
              <a:cxnLst/>
              <a:rect l="l" t="t" r="r" b="b"/>
              <a:pathLst>
                <a:path w="2023" h="2416" extrusionOk="0">
                  <a:moveTo>
                    <a:pt x="772" y="0"/>
                  </a:moveTo>
                  <a:lnTo>
                    <a:pt x="225" y="463"/>
                  </a:lnTo>
                  <a:lnTo>
                    <a:pt x="0" y="1853"/>
                  </a:lnTo>
                  <a:cubicBezTo>
                    <a:pt x="0" y="1853"/>
                    <a:pt x="1219" y="2416"/>
                    <a:pt x="1745" y="2416"/>
                  </a:cubicBezTo>
                  <a:cubicBezTo>
                    <a:pt x="1924" y="2416"/>
                    <a:pt x="2023" y="2350"/>
                    <a:pt x="1966" y="2176"/>
                  </a:cubicBezTo>
                  <a:cubicBezTo>
                    <a:pt x="1727" y="1502"/>
                    <a:pt x="1797" y="660"/>
                    <a:pt x="1797" y="660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F8B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4379337" y="2180291"/>
              <a:ext cx="167641" cy="207167"/>
            </a:xfrm>
            <a:custGeom>
              <a:avLst/>
              <a:gdLst/>
              <a:ahLst/>
              <a:cxnLst/>
              <a:rect l="l" t="t" r="r" b="b"/>
              <a:pathLst>
                <a:path w="2303" h="2846" extrusionOk="0">
                  <a:moveTo>
                    <a:pt x="1952" y="0"/>
                  </a:moveTo>
                  <a:lnTo>
                    <a:pt x="969" y="183"/>
                  </a:lnTo>
                  <a:lnTo>
                    <a:pt x="324" y="674"/>
                  </a:lnTo>
                  <a:cubicBezTo>
                    <a:pt x="324" y="674"/>
                    <a:pt x="1" y="2429"/>
                    <a:pt x="394" y="2597"/>
                  </a:cubicBezTo>
                  <a:cubicBezTo>
                    <a:pt x="616" y="2688"/>
                    <a:pt x="943" y="2845"/>
                    <a:pt x="1261" y="2845"/>
                  </a:cubicBezTo>
                  <a:cubicBezTo>
                    <a:pt x="1486" y="2845"/>
                    <a:pt x="1707" y="2766"/>
                    <a:pt x="1882" y="2527"/>
                  </a:cubicBezTo>
                  <a:cubicBezTo>
                    <a:pt x="2303" y="1952"/>
                    <a:pt x="1952" y="0"/>
                    <a:pt x="1952" y="0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4197503" y="2424506"/>
              <a:ext cx="423070" cy="714240"/>
            </a:xfrm>
            <a:custGeom>
              <a:avLst/>
              <a:gdLst/>
              <a:ahLst/>
              <a:cxnLst/>
              <a:rect l="l" t="t" r="r" b="b"/>
              <a:pathLst>
                <a:path w="5812" h="9812" extrusionOk="0">
                  <a:moveTo>
                    <a:pt x="1979" y="0"/>
                  </a:moveTo>
                  <a:cubicBezTo>
                    <a:pt x="492" y="365"/>
                    <a:pt x="98" y="1586"/>
                    <a:pt x="98" y="1586"/>
                  </a:cubicBezTo>
                  <a:lnTo>
                    <a:pt x="0" y="9293"/>
                  </a:lnTo>
                  <a:cubicBezTo>
                    <a:pt x="914" y="9676"/>
                    <a:pt x="1778" y="9811"/>
                    <a:pt x="2542" y="9811"/>
                  </a:cubicBezTo>
                  <a:cubicBezTo>
                    <a:pt x="4382" y="9811"/>
                    <a:pt x="5643" y="9026"/>
                    <a:pt x="5643" y="9026"/>
                  </a:cubicBezTo>
                  <a:cubicBezTo>
                    <a:pt x="5643" y="9026"/>
                    <a:pt x="5348" y="6078"/>
                    <a:pt x="5348" y="5391"/>
                  </a:cubicBezTo>
                  <a:cubicBezTo>
                    <a:pt x="5348" y="4717"/>
                    <a:pt x="5812" y="1488"/>
                    <a:pt x="5517" y="913"/>
                  </a:cubicBezTo>
                  <a:cubicBezTo>
                    <a:pt x="5222" y="323"/>
                    <a:pt x="3762" y="28"/>
                    <a:pt x="3762" y="28"/>
                  </a:cubicBezTo>
                  <a:cubicBezTo>
                    <a:pt x="3526" y="111"/>
                    <a:pt x="3264" y="140"/>
                    <a:pt x="3015" y="140"/>
                  </a:cubicBezTo>
                  <a:cubicBezTo>
                    <a:pt x="2465" y="140"/>
                    <a:pt x="1979" y="0"/>
                    <a:pt x="1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4223053" y="2051159"/>
              <a:ext cx="363817" cy="350860"/>
            </a:xfrm>
            <a:custGeom>
              <a:avLst/>
              <a:gdLst/>
              <a:ahLst/>
              <a:cxnLst/>
              <a:rect l="l" t="t" r="r" b="b"/>
              <a:pathLst>
                <a:path w="4998" h="4820" extrusionOk="0">
                  <a:moveTo>
                    <a:pt x="4272" y="0"/>
                  </a:moveTo>
                  <a:cubicBezTo>
                    <a:pt x="3895" y="0"/>
                    <a:pt x="3622" y="567"/>
                    <a:pt x="3622" y="567"/>
                  </a:cubicBezTo>
                  <a:cubicBezTo>
                    <a:pt x="3622" y="567"/>
                    <a:pt x="3509" y="174"/>
                    <a:pt x="3229" y="174"/>
                  </a:cubicBezTo>
                  <a:cubicBezTo>
                    <a:pt x="2948" y="174"/>
                    <a:pt x="2667" y="609"/>
                    <a:pt x="2667" y="609"/>
                  </a:cubicBezTo>
                  <a:cubicBezTo>
                    <a:pt x="2667" y="609"/>
                    <a:pt x="2513" y="578"/>
                    <a:pt x="2283" y="578"/>
                  </a:cubicBezTo>
                  <a:cubicBezTo>
                    <a:pt x="1860" y="578"/>
                    <a:pt x="1179" y="684"/>
                    <a:pt x="716" y="1283"/>
                  </a:cubicBezTo>
                  <a:cubicBezTo>
                    <a:pt x="0" y="2209"/>
                    <a:pt x="323" y="4596"/>
                    <a:pt x="1713" y="4792"/>
                  </a:cubicBezTo>
                  <a:cubicBezTo>
                    <a:pt x="1851" y="4811"/>
                    <a:pt x="1978" y="4820"/>
                    <a:pt x="2094" y="4820"/>
                  </a:cubicBezTo>
                  <a:cubicBezTo>
                    <a:pt x="3455" y="4820"/>
                    <a:pt x="3389" y="3620"/>
                    <a:pt x="3453" y="3206"/>
                  </a:cubicBezTo>
                  <a:cubicBezTo>
                    <a:pt x="3523" y="2785"/>
                    <a:pt x="3931" y="2364"/>
                    <a:pt x="4099" y="2280"/>
                  </a:cubicBezTo>
                  <a:cubicBezTo>
                    <a:pt x="4464" y="2125"/>
                    <a:pt x="4997" y="385"/>
                    <a:pt x="4506" y="76"/>
                  </a:cubicBezTo>
                  <a:cubicBezTo>
                    <a:pt x="4425" y="22"/>
                    <a:pt x="4346" y="0"/>
                    <a:pt x="4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4205656" y="2397283"/>
              <a:ext cx="130735" cy="148569"/>
            </a:xfrm>
            <a:custGeom>
              <a:avLst/>
              <a:gdLst/>
              <a:ahLst/>
              <a:cxnLst/>
              <a:rect l="l" t="t" r="r" b="b"/>
              <a:pathLst>
                <a:path w="1796" h="2041" extrusionOk="0">
                  <a:moveTo>
                    <a:pt x="1063" y="0"/>
                  </a:moveTo>
                  <a:cubicBezTo>
                    <a:pt x="841" y="0"/>
                    <a:pt x="609" y="72"/>
                    <a:pt x="450" y="262"/>
                  </a:cubicBezTo>
                  <a:cubicBezTo>
                    <a:pt x="0" y="795"/>
                    <a:pt x="0" y="1287"/>
                    <a:pt x="0" y="1287"/>
                  </a:cubicBezTo>
                  <a:cubicBezTo>
                    <a:pt x="33" y="1417"/>
                    <a:pt x="684" y="2040"/>
                    <a:pt x="980" y="2040"/>
                  </a:cubicBezTo>
                  <a:cubicBezTo>
                    <a:pt x="1067" y="2040"/>
                    <a:pt x="1123" y="1986"/>
                    <a:pt x="1123" y="1848"/>
                  </a:cubicBezTo>
                  <a:cubicBezTo>
                    <a:pt x="1152" y="1231"/>
                    <a:pt x="1474" y="683"/>
                    <a:pt x="1671" y="402"/>
                  </a:cubicBezTo>
                  <a:cubicBezTo>
                    <a:pt x="1796" y="215"/>
                    <a:pt x="1446" y="0"/>
                    <a:pt x="10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4505049" y="2723970"/>
              <a:ext cx="113484" cy="260524"/>
            </a:xfrm>
            <a:custGeom>
              <a:avLst/>
              <a:gdLst/>
              <a:ahLst/>
              <a:cxnLst/>
              <a:rect l="l" t="t" r="r" b="b"/>
              <a:pathLst>
                <a:path w="1559" h="3579" extrusionOk="0">
                  <a:moveTo>
                    <a:pt x="99" y="2498"/>
                  </a:moveTo>
                  <a:lnTo>
                    <a:pt x="71" y="2596"/>
                  </a:lnTo>
                  <a:cubicBezTo>
                    <a:pt x="71" y="2596"/>
                    <a:pt x="79" y="2575"/>
                    <a:pt x="95" y="2535"/>
                  </a:cubicBezTo>
                  <a:lnTo>
                    <a:pt x="95" y="2535"/>
                  </a:lnTo>
                  <a:lnTo>
                    <a:pt x="99" y="2498"/>
                  </a:lnTo>
                  <a:close/>
                  <a:moveTo>
                    <a:pt x="1113" y="1"/>
                  </a:moveTo>
                  <a:cubicBezTo>
                    <a:pt x="1032" y="1"/>
                    <a:pt x="962" y="54"/>
                    <a:pt x="927" y="182"/>
                  </a:cubicBezTo>
                  <a:cubicBezTo>
                    <a:pt x="778" y="829"/>
                    <a:pt x="220" y="2227"/>
                    <a:pt x="95" y="2535"/>
                  </a:cubicBezTo>
                  <a:lnTo>
                    <a:pt x="95" y="2535"/>
                  </a:lnTo>
                  <a:lnTo>
                    <a:pt x="0" y="3579"/>
                  </a:lnTo>
                  <a:cubicBezTo>
                    <a:pt x="1474" y="2624"/>
                    <a:pt x="1559" y="926"/>
                    <a:pt x="1545" y="533"/>
                  </a:cubicBezTo>
                  <a:cubicBezTo>
                    <a:pt x="1516" y="253"/>
                    <a:pt x="1289" y="1"/>
                    <a:pt x="11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4897906" y="2562301"/>
              <a:ext cx="119816" cy="1411738"/>
            </a:xfrm>
            <a:custGeom>
              <a:avLst/>
              <a:gdLst/>
              <a:ahLst/>
              <a:cxnLst/>
              <a:rect l="l" t="t" r="r" b="b"/>
              <a:pathLst>
                <a:path w="1646" h="19394" extrusionOk="0">
                  <a:moveTo>
                    <a:pt x="1319" y="1"/>
                  </a:moveTo>
                  <a:cubicBezTo>
                    <a:pt x="1237" y="1"/>
                    <a:pt x="1169" y="52"/>
                    <a:pt x="1159" y="185"/>
                  </a:cubicBezTo>
                  <a:cubicBezTo>
                    <a:pt x="1131" y="578"/>
                    <a:pt x="22" y="18826"/>
                    <a:pt x="8" y="19135"/>
                  </a:cubicBezTo>
                  <a:cubicBezTo>
                    <a:pt x="0" y="19306"/>
                    <a:pt x="118" y="19394"/>
                    <a:pt x="233" y="19394"/>
                  </a:cubicBezTo>
                  <a:cubicBezTo>
                    <a:pt x="336" y="19394"/>
                    <a:pt x="436" y="19323"/>
                    <a:pt x="443" y="19177"/>
                  </a:cubicBezTo>
                  <a:cubicBezTo>
                    <a:pt x="457" y="18840"/>
                    <a:pt x="1622" y="522"/>
                    <a:pt x="1636" y="297"/>
                  </a:cubicBezTo>
                  <a:cubicBezTo>
                    <a:pt x="1645" y="154"/>
                    <a:pt x="1462" y="1"/>
                    <a:pt x="1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4907661" y="2831702"/>
              <a:ext cx="134957" cy="79417"/>
            </a:xfrm>
            <a:custGeom>
              <a:avLst/>
              <a:gdLst/>
              <a:ahLst/>
              <a:cxnLst/>
              <a:rect l="l" t="t" r="r" b="b"/>
              <a:pathLst>
                <a:path w="1854" h="1091" extrusionOk="0">
                  <a:moveTo>
                    <a:pt x="1145" y="0"/>
                  </a:moveTo>
                  <a:cubicBezTo>
                    <a:pt x="944" y="0"/>
                    <a:pt x="881" y="126"/>
                    <a:pt x="660" y="190"/>
                  </a:cubicBezTo>
                  <a:cubicBezTo>
                    <a:pt x="552" y="218"/>
                    <a:pt x="454" y="227"/>
                    <a:pt x="371" y="227"/>
                  </a:cubicBezTo>
                  <a:cubicBezTo>
                    <a:pt x="204" y="227"/>
                    <a:pt x="98" y="190"/>
                    <a:pt x="98" y="190"/>
                  </a:cubicBezTo>
                  <a:lnTo>
                    <a:pt x="0" y="892"/>
                  </a:lnTo>
                  <a:cubicBezTo>
                    <a:pt x="232" y="986"/>
                    <a:pt x="689" y="1091"/>
                    <a:pt x="1067" y="1091"/>
                  </a:cubicBezTo>
                  <a:cubicBezTo>
                    <a:pt x="1308" y="1091"/>
                    <a:pt x="1516" y="1048"/>
                    <a:pt x="1614" y="934"/>
                  </a:cubicBezTo>
                  <a:cubicBezTo>
                    <a:pt x="1853" y="625"/>
                    <a:pt x="1825" y="190"/>
                    <a:pt x="1404" y="49"/>
                  </a:cubicBezTo>
                  <a:cubicBezTo>
                    <a:pt x="1295" y="14"/>
                    <a:pt x="1213" y="0"/>
                    <a:pt x="1145" y="0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4455987" y="2455880"/>
              <a:ext cx="480358" cy="455099"/>
            </a:xfrm>
            <a:custGeom>
              <a:avLst/>
              <a:gdLst/>
              <a:ahLst/>
              <a:cxnLst/>
              <a:rect l="l" t="t" r="r" b="b"/>
              <a:pathLst>
                <a:path w="6599" h="6252" extrusionOk="0">
                  <a:moveTo>
                    <a:pt x="1427" y="1"/>
                  </a:moveTo>
                  <a:cubicBezTo>
                    <a:pt x="1406" y="1"/>
                    <a:pt x="1384" y="2"/>
                    <a:pt x="1362" y="4"/>
                  </a:cubicBezTo>
                  <a:cubicBezTo>
                    <a:pt x="1" y="173"/>
                    <a:pt x="1783" y="4482"/>
                    <a:pt x="2204" y="5002"/>
                  </a:cubicBezTo>
                  <a:cubicBezTo>
                    <a:pt x="2626" y="5535"/>
                    <a:pt x="6135" y="6251"/>
                    <a:pt x="6360" y="6251"/>
                  </a:cubicBezTo>
                  <a:cubicBezTo>
                    <a:pt x="6584" y="6251"/>
                    <a:pt x="6598" y="5296"/>
                    <a:pt x="6598" y="5296"/>
                  </a:cubicBezTo>
                  <a:cubicBezTo>
                    <a:pt x="6598" y="5296"/>
                    <a:pt x="3398" y="3640"/>
                    <a:pt x="3271" y="3640"/>
                  </a:cubicBezTo>
                  <a:cubicBezTo>
                    <a:pt x="3147" y="3640"/>
                    <a:pt x="2577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4428399" y="2413297"/>
              <a:ext cx="140926" cy="145512"/>
            </a:xfrm>
            <a:custGeom>
              <a:avLst/>
              <a:gdLst/>
              <a:ahLst/>
              <a:cxnLst/>
              <a:rect l="l" t="t" r="r" b="b"/>
              <a:pathLst>
                <a:path w="1936" h="1999" extrusionOk="0">
                  <a:moveTo>
                    <a:pt x="1024" y="1"/>
                  </a:moveTo>
                  <a:cubicBezTo>
                    <a:pt x="866" y="1"/>
                    <a:pt x="707" y="48"/>
                    <a:pt x="576" y="168"/>
                  </a:cubicBezTo>
                  <a:cubicBezTo>
                    <a:pt x="71" y="617"/>
                    <a:pt x="1" y="1109"/>
                    <a:pt x="1" y="1109"/>
                  </a:cubicBezTo>
                  <a:cubicBezTo>
                    <a:pt x="1" y="1253"/>
                    <a:pt x="585" y="1998"/>
                    <a:pt x="881" y="1998"/>
                  </a:cubicBezTo>
                  <a:cubicBezTo>
                    <a:pt x="960" y="1998"/>
                    <a:pt x="1019" y="1944"/>
                    <a:pt x="1039" y="1811"/>
                  </a:cubicBezTo>
                  <a:cubicBezTo>
                    <a:pt x="1138" y="1207"/>
                    <a:pt x="1545" y="828"/>
                    <a:pt x="1769" y="575"/>
                  </a:cubicBezTo>
                  <a:cubicBezTo>
                    <a:pt x="1936" y="388"/>
                    <a:pt x="1478" y="1"/>
                    <a:pt x="10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4065677" y="2467235"/>
              <a:ext cx="490549" cy="593696"/>
            </a:xfrm>
            <a:custGeom>
              <a:avLst/>
              <a:gdLst/>
              <a:ahLst/>
              <a:cxnLst/>
              <a:rect l="l" t="t" r="r" b="b"/>
              <a:pathLst>
                <a:path w="6739" h="8156" extrusionOk="0">
                  <a:moveTo>
                    <a:pt x="3425" y="1"/>
                  </a:moveTo>
                  <a:cubicBezTo>
                    <a:pt x="3016" y="1"/>
                    <a:pt x="2617" y="55"/>
                    <a:pt x="2274" y="185"/>
                  </a:cubicBezTo>
                  <a:cubicBezTo>
                    <a:pt x="1109" y="620"/>
                    <a:pt x="0" y="6362"/>
                    <a:pt x="997" y="7457"/>
                  </a:cubicBezTo>
                  <a:cubicBezTo>
                    <a:pt x="1423" y="7936"/>
                    <a:pt x="2369" y="8155"/>
                    <a:pt x="3335" y="8155"/>
                  </a:cubicBezTo>
                  <a:cubicBezTo>
                    <a:pt x="4152" y="8155"/>
                    <a:pt x="4985" y="7999"/>
                    <a:pt x="5531" y="7709"/>
                  </a:cubicBezTo>
                  <a:cubicBezTo>
                    <a:pt x="6738" y="7078"/>
                    <a:pt x="6444" y="1182"/>
                    <a:pt x="5980" y="705"/>
                  </a:cubicBezTo>
                  <a:cubicBezTo>
                    <a:pt x="5654" y="379"/>
                    <a:pt x="4507" y="1"/>
                    <a:pt x="34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4097341" y="2450202"/>
              <a:ext cx="360250" cy="300269"/>
            </a:xfrm>
            <a:custGeom>
              <a:avLst/>
              <a:gdLst/>
              <a:ahLst/>
              <a:cxnLst/>
              <a:rect l="l" t="t" r="r" b="b"/>
              <a:pathLst>
                <a:path w="4949" h="4125" extrusionOk="0">
                  <a:moveTo>
                    <a:pt x="3001" y="0"/>
                  </a:moveTo>
                  <a:cubicBezTo>
                    <a:pt x="2464" y="0"/>
                    <a:pt x="1968" y="63"/>
                    <a:pt x="1755" y="209"/>
                  </a:cubicBezTo>
                  <a:cubicBezTo>
                    <a:pt x="843" y="798"/>
                    <a:pt x="1" y="3872"/>
                    <a:pt x="1882" y="4111"/>
                  </a:cubicBezTo>
                  <a:cubicBezTo>
                    <a:pt x="1947" y="4120"/>
                    <a:pt x="2012" y="4124"/>
                    <a:pt x="2075" y="4124"/>
                  </a:cubicBezTo>
                  <a:cubicBezTo>
                    <a:pt x="3839" y="4124"/>
                    <a:pt x="4887" y="854"/>
                    <a:pt x="4914" y="447"/>
                  </a:cubicBezTo>
                  <a:cubicBezTo>
                    <a:pt x="4949" y="182"/>
                    <a:pt x="3915" y="0"/>
                    <a:pt x="30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4117796" y="2818381"/>
              <a:ext cx="301507" cy="199087"/>
            </a:xfrm>
            <a:custGeom>
              <a:avLst/>
              <a:gdLst/>
              <a:ahLst/>
              <a:cxnLst/>
              <a:rect l="l" t="t" r="r" b="b"/>
              <a:pathLst>
                <a:path w="4142" h="2735" extrusionOk="0">
                  <a:moveTo>
                    <a:pt x="2120" y="1"/>
                  </a:moveTo>
                  <a:cubicBezTo>
                    <a:pt x="1429" y="1"/>
                    <a:pt x="702" y="64"/>
                    <a:pt x="478" y="148"/>
                  </a:cubicBezTo>
                  <a:cubicBezTo>
                    <a:pt x="0" y="316"/>
                    <a:pt x="14" y="1833"/>
                    <a:pt x="562" y="2338"/>
                  </a:cubicBezTo>
                  <a:cubicBezTo>
                    <a:pt x="855" y="2609"/>
                    <a:pt x="1503" y="2734"/>
                    <a:pt x="2137" y="2734"/>
                  </a:cubicBezTo>
                  <a:cubicBezTo>
                    <a:pt x="2685" y="2734"/>
                    <a:pt x="3223" y="2640"/>
                    <a:pt x="3510" y="2464"/>
                  </a:cubicBezTo>
                  <a:cubicBezTo>
                    <a:pt x="4141" y="2071"/>
                    <a:pt x="3720" y="569"/>
                    <a:pt x="3552" y="232"/>
                  </a:cubicBezTo>
                  <a:cubicBezTo>
                    <a:pt x="3468" y="64"/>
                    <a:pt x="281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4406925" y="2831046"/>
              <a:ext cx="142746" cy="172009"/>
            </a:xfrm>
            <a:custGeom>
              <a:avLst/>
              <a:gdLst/>
              <a:ahLst/>
              <a:cxnLst/>
              <a:rect l="l" t="t" r="r" b="b"/>
              <a:pathLst>
                <a:path w="1961" h="2363" extrusionOk="0">
                  <a:moveTo>
                    <a:pt x="822" y="0"/>
                  </a:moveTo>
                  <a:cubicBezTo>
                    <a:pt x="556" y="0"/>
                    <a:pt x="314" y="68"/>
                    <a:pt x="225" y="199"/>
                  </a:cubicBezTo>
                  <a:cubicBezTo>
                    <a:pt x="1" y="550"/>
                    <a:pt x="1" y="2262"/>
                    <a:pt x="787" y="2360"/>
                  </a:cubicBezTo>
                  <a:cubicBezTo>
                    <a:pt x="804" y="2362"/>
                    <a:pt x="821" y="2363"/>
                    <a:pt x="837" y="2363"/>
                  </a:cubicBezTo>
                  <a:cubicBezTo>
                    <a:pt x="1590" y="2363"/>
                    <a:pt x="1961" y="835"/>
                    <a:pt x="1727" y="395"/>
                  </a:cubicBezTo>
                  <a:cubicBezTo>
                    <a:pt x="1598" y="127"/>
                    <a:pt x="1187" y="0"/>
                    <a:pt x="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4466178" y="2077655"/>
              <a:ext cx="83930" cy="153301"/>
            </a:xfrm>
            <a:custGeom>
              <a:avLst/>
              <a:gdLst/>
              <a:ahLst/>
              <a:cxnLst/>
              <a:rect l="l" t="t" r="r" b="b"/>
              <a:pathLst>
                <a:path w="1153" h="2106" extrusionOk="0">
                  <a:moveTo>
                    <a:pt x="964" y="0"/>
                  </a:moveTo>
                  <a:cubicBezTo>
                    <a:pt x="919" y="0"/>
                    <a:pt x="871" y="30"/>
                    <a:pt x="871" y="77"/>
                  </a:cubicBezTo>
                  <a:cubicBezTo>
                    <a:pt x="885" y="386"/>
                    <a:pt x="829" y="694"/>
                    <a:pt x="731" y="989"/>
                  </a:cubicBezTo>
                  <a:cubicBezTo>
                    <a:pt x="605" y="1354"/>
                    <a:pt x="338" y="1579"/>
                    <a:pt x="99" y="1888"/>
                  </a:cubicBezTo>
                  <a:cubicBezTo>
                    <a:pt x="1" y="1986"/>
                    <a:pt x="86" y="2106"/>
                    <a:pt x="202" y="2106"/>
                  </a:cubicBezTo>
                  <a:cubicBezTo>
                    <a:pt x="219" y="2106"/>
                    <a:pt x="236" y="2103"/>
                    <a:pt x="254" y="2098"/>
                  </a:cubicBezTo>
                  <a:cubicBezTo>
                    <a:pt x="984" y="1761"/>
                    <a:pt x="1152" y="737"/>
                    <a:pt x="1040" y="63"/>
                  </a:cubicBezTo>
                  <a:cubicBezTo>
                    <a:pt x="1034" y="19"/>
                    <a:pt x="1000" y="0"/>
                    <a:pt x="964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4444777" y="2133923"/>
              <a:ext cx="60345" cy="75049"/>
            </a:xfrm>
            <a:custGeom>
              <a:avLst/>
              <a:gdLst/>
              <a:ahLst/>
              <a:cxnLst/>
              <a:rect l="l" t="t" r="r" b="b"/>
              <a:pathLst>
                <a:path w="829" h="1031" extrusionOk="0">
                  <a:moveTo>
                    <a:pt x="693" y="1"/>
                  </a:moveTo>
                  <a:cubicBezTo>
                    <a:pt x="640" y="1"/>
                    <a:pt x="588" y="27"/>
                    <a:pt x="576" y="90"/>
                  </a:cubicBezTo>
                  <a:cubicBezTo>
                    <a:pt x="534" y="441"/>
                    <a:pt x="267" y="581"/>
                    <a:pt x="70" y="848"/>
                  </a:cubicBezTo>
                  <a:cubicBezTo>
                    <a:pt x="1" y="929"/>
                    <a:pt x="56" y="1030"/>
                    <a:pt x="149" y="1030"/>
                  </a:cubicBezTo>
                  <a:cubicBezTo>
                    <a:pt x="168" y="1030"/>
                    <a:pt x="189" y="1026"/>
                    <a:pt x="211" y="1016"/>
                  </a:cubicBezTo>
                  <a:cubicBezTo>
                    <a:pt x="562" y="862"/>
                    <a:pt x="786" y="483"/>
                    <a:pt x="828" y="104"/>
                  </a:cubicBezTo>
                  <a:cubicBezTo>
                    <a:pt x="828" y="42"/>
                    <a:pt x="759" y="1"/>
                    <a:pt x="693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4244454" y="2124315"/>
              <a:ext cx="95067" cy="165894"/>
            </a:xfrm>
            <a:custGeom>
              <a:avLst/>
              <a:gdLst/>
              <a:ahLst/>
              <a:cxnLst/>
              <a:rect l="l" t="t" r="r" b="b"/>
              <a:pathLst>
                <a:path w="1306" h="2279" extrusionOk="0">
                  <a:moveTo>
                    <a:pt x="1130" y="1"/>
                  </a:moveTo>
                  <a:cubicBezTo>
                    <a:pt x="1115" y="1"/>
                    <a:pt x="1098" y="4"/>
                    <a:pt x="1082" y="11"/>
                  </a:cubicBezTo>
                  <a:cubicBezTo>
                    <a:pt x="338" y="348"/>
                    <a:pt x="1" y="1457"/>
                    <a:pt x="310" y="2187"/>
                  </a:cubicBezTo>
                  <a:cubicBezTo>
                    <a:pt x="336" y="2247"/>
                    <a:pt x="398" y="2279"/>
                    <a:pt x="454" y="2279"/>
                  </a:cubicBezTo>
                  <a:cubicBezTo>
                    <a:pt x="515" y="2279"/>
                    <a:pt x="570" y="2240"/>
                    <a:pt x="562" y="2159"/>
                  </a:cubicBezTo>
                  <a:cubicBezTo>
                    <a:pt x="478" y="1457"/>
                    <a:pt x="450" y="559"/>
                    <a:pt x="1208" y="194"/>
                  </a:cubicBezTo>
                  <a:cubicBezTo>
                    <a:pt x="1306" y="145"/>
                    <a:pt x="1234" y="1"/>
                    <a:pt x="1130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4285363" y="2189317"/>
              <a:ext cx="32393" cy="103074"/>
            </a:xfrm>
            <a:custGeom>
              <a:avLst/>
              <a:gdLst/>
              <a:ahLst/>
              <a:cxnLst/>
              <a:rect l="l" t="t" r="r" b="b"/>
              <a:pathLst>
                <a:path w="445" h="1416" extrusionOk="0">
                  <a:moveTo>
                    <a:pt x="300" y="0"/>
                  </a:moveTo>
                  <a:cubicBezTo>
                    <a:pt x="256" y="0"/>
                    <a:pt x="213" y="26"/>
                    <a:pt x="197" y="87"/>
                  </a:cubicBezTo>
                  <a:cubicBezTo>
                    <a:pt x="99" y="466"/>
                    <a:pt x="0" y="943"/>
                    <a:pt x="155" y="1336"/>
                  </a:cubicBezTo>
                  <a:cubicBezTo>
                    <a:pt x="181" y="1388"/>
                    <a:pt x="236" y="1416"/>
                    <a:pt x="289" y="1416"/>
                  </a:cubicBezTo>
                  <a:cubicBezTo>
                    <a:pt x="350" y="1416"/>
                    <a:pt x="407" y="1377"/>
                    <a:pt x="407" y="1294"/>
                  </a:cubicBezTo>
                  <a:cubicBezTo>
                    <a:pt x="422" y="915"/>
                    <a:pt x="379" y="536"/>
                    <a:pt x="436" y="157"/>
                  </a:cubicBezTo>
                  <a:cubicBezTo>
                    <a:pt x="444" y="63"/>
                    <a:pt x="370" y="0"/>
                    <a:pt x="300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4511891" y="2239034"/>
              <a:ext cx="31010" cy="72429"/>
            </a:xfrm>
            <a:custGeom>
              <a:avLst/>
              <a:gdLst/>
              <a:ahLst/>
              <a:cxnLst/>
              <a:rect l="l" t="t" r="r" b="b"/>
              <a:pathLst>
                <a:path w="426" h="995" extrusionOk="0">
                  <a:moveTo>
                    <a:pt x="187" y="0"/>
                  </a:moveTo>
                  <a:cubicBezTo>
                    <a:pt x="180" y="0"/>
                    <a:pt x="173" y="7"/>
                    <a:pt x="173" y="22"/>
                  </a:cubicBezTo>
                  <a:cubicBezTo>
                    <a:pt x="145" y="204"/>
                    <a:pt x="173" y="372"/>
                    <a:pt x="215" y="555"/>
                  </a:cubicBezTo>
                  <a:cubicBezTo>
                    <a:pt x="215" y="583"/>
                    <a:pt x="243" y="597"/>
                    <a:pt x="243" y="611"/>
                  </a:cubicBezTo>
                  <a:cubicBezTo>
                    <a:pt x="233" y="608"/>
                    <a:pt x="223" y="606"/>
                    <a:pt x="214" y="606"/>
                  </a:cubicBezTo>
                  <a:cubicBezTo>
                    <a:pt x="187" y="606"/>
                    <a:pt x="166" y="622"/>
                    <a:pt x="145" y="653"/>
                  </a:cubicBezTo>
                  <a:cubicBezTo>
                    <a:pt x="117" y="737"/>
                    <a:pt x="75" y="822"/>
                    <a:pt x="33" y="892"/>
                  </a:cubicBezTo>
                  <a:cubicBezTo>
                    <a:pt x="0" y="935"/>
                    <a:pt x="26" y="995"/>
                    <a:pt x="65" y="995"/>
                  </a:cubicBezTo>
                  <a:cubicBezTo>
                    <a:pt x="77" y="995"/>
                    <a:pt x="90" y="989"/>
                    <a:pt x="103" y="976"/>
                  </a:cubicBezTo>
                  <a:cubicBezTo>
                    <a:pt x="215" y="906"/>
                    <a:pt x="356" y="864"/>
                    <a:pt x="384" y="695"/>
                  </a:cubicBezTo>
                  <a:cubicBezTo>
                    <a:pt x="426" y="667"/>
                    <a:pt x="314" y="527"/>
                    <a:pt x="285" y="485"/>
                  </a:cubicBezTo>
                  <a:cubicBezTo>
                    <a:pt x="243" y="330"/>
                    <a:pt x="215" y="190"/>
                    <a:pt x="201" y="22"/>
                  </a:cubicBezTo>
                  <a:cubicBezTo>
                    <a:pt x="201" y="7"/>
                    <a:pt x="194" y="0"/>
                    <a:pt x="187" y="0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4197212" y="2630652"/>
              <a:ext cx="83129" cy="61655"/>
            </a:xfrm>
            <a:custGeom>
              <a:avLst/>
              <a:gdLst/>
              <a:ahLst/>
              <a:cxnLst/>
              <a:rect l="l" t="t" r="r" b="b"/>
              <a:pathLst>
                <a:path w="1142" h="847" extrusionOk="0">
                  <a:moveTo>
                    <a:pt x="759" y="1"/>
                  </a:moveTo>
                  <a:cubicBezTo>
                    <a:pt x="378" y="1"/>
                    <a:pt x="1" y="669"/>
                    <a:pt x="566" y="832"/>
                  </a:cubicBezTo>
                  <a:cubicBezTo>
                    <a:pt x="599" y="842"/>
                    <a:pt x="633" y="846"/>
                    <a:pt x="667" y="846"/>
                  </a:cubicBezTo>
                  <a:cubicBezTo>
                    <a:pt x="881" y="846"/>
                    <a:pt x="1105" y="669"/>
                    <a:pt x="1141" y="439"/>
                  </a:cubicBezTo>
                  <a:cubicBezTo>
                    <a:pt x="1141" y="355"/>
                    <a:pt x="1127" y="271"/>
                    <a:pt x="1071" y="200"/>
                  </a:cubicBezTo>
                  <a:cubicBezTo>
                    <a:pt x="982" y="58"/>
                    <a:pt x="871" y="1"/>
                    <a:pt x="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4189277" y="2503558"/>
              <a:ext cx="14413" cy="25623"/>
            </a:xfrm>
            <a:custGeom>
              <a:avLst/>
              <a:gdLst/>
              <a:ahLst/>
              <a:cxnLst/>
              <a:rect l="l" t="t" r="r" b="b"/>
              <a:pathLst>
                <a:path w="198" h="352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113" y="51"/>
                    <a:pt x="85" y="107"/>
                    <a:pt x="71" y="150"/>
                  </a:cubicBezTo>
                  <a:cubicBezTo>
                    <a:pt x="43" y="206"/>
                    <a:pt x="15" y="248"/>
                    <a:pt x="1" y="318"/>
                  </a:cubicBezTo>
                  <a:cubicBezTo>
                    <a:pt x="1" y="339"/>
                    <a:pt x="23" y="352"/>
                    <a:pt x="41" y="352"/>
                  </a:cubicBezTo>
                  <a:cubicBezTo>
                    <a:pt x="48" y="352"/>
                    <a:pt x="53" y="350"/>
                    <a:pt x="57" y="346"/>
                  </a:cubicBezTo>
                  <a:cubicBezTo>
                    <a:pt x="127" y="276"/>
                    <a:pt x="197" y="135"/>
                    <a:pt x="183" y="37"/>
                  </a:cubicBezTo>
                  <a:cubicBezTo>
                    <a:pt x="183" y="11"/>
                    <a:pt x="166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4173991" y="2540390"/>
              <a:ext cx="15359" cy="30573"/>
            </a:xfrm>
            <a:custGeom>
              <a:avLst/>
              <a:gdLst/>
              <a:ahLst/>
              <a:cxnLst/>
              <a:rect l="l" t="t" r="r" b="b"/>
              <a:pathLst>
                <a:path w="211" h="420" extrusionOk="0">
                  <a:moveTo>
                    <a:pt x="127" y="1"/>
                  </a:moveTo>
                  <a:cubicBezTo>
                    <a:pt x="100" y="1"/>
                    <a:pt x="76" y="16"/>
                    <a:pt x="71" y="51"/>
                  </a:cubicBezTo>
                  <a:cubicBezTo>
                    <a:pt x="42" y="163"/>
                    <a:pt x="0" y="261"/>
                    <a:pt x="0" y="373"/>
                  </a:cubicBezTo>
                  <a:cubicBezTo>
                    <a:pt x="0" y="393"/>
                    <a:pt x="28" y="419"/>
                    <a:pt x="54" y="419"/>
                  </a:cubicBezTo>
                  <a:cubicBezTo>
                    <a:pt x="65" y="419"/>
                    <a:pt x="76" y="414"/>
                    <a:pt x="85" y="402"/>
                  </a:cubicBezTo>
                  <a:cubicBezTo>
                    <a:pt x="155" y="317"/>
                    <a:pt x="183" y="191"/>
                    <a:pt x="211" y="93"/>
                  </a:cubicBezTo>
                  <a:cubicBezTo>
                    <a:pt x="211" y="34"/>
                    <a:pt x="166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4163728" y="2584429"/>
              <a:ext cx="13394" cy="32465"/>
            </a:xfrm>
            <a:custGeom>
              <a:avLst/>
              <a:gdLst/>
              <a:ahLst/>
              <a:cxnLst/>
              <a:rect l="l" t="t" r="r" b="b"/>
              <a:pathLst>
                <a:path w="184" h="446" extrusionOk="0">
                  <a:moveTo>
                    <a:pt x="131" y="0"/>
                  </a:moveTo>
                  <a:cubicBezTo>
                    <a:pt x="117" y="0"/>
                    <a:pt x="99" y="7"/>
                    <a:pt x="85" y="21"/>
                  </a:cubicBezTo>
                  <a:cubicBezTo>
                    <a:pt x="71" y="147"/>
                    <a:pt x="1" y="288"/>
                    <a:pt x="43" y="414"/>
                  </a:cubicBezTo>
                  <a:cubicBezTo>
                    <a:pt x="50" y="435"/>
                    <a:pt x="68" y="446"/>
                    <a:pt x="85" y="446"/>
                  </a:cubicBezTo>
                  <a:cubicBezTo>
                    <a:pt x="103" y="446"/>
                    <a:pt x="120" y="435"/>
                    <a:pt x="127" y="414"/>
                  </a:cubicBezTo>
                  <a:cubicBezTo>
                    <a:pt x="183" y="288"/>
                    <a:pt x="183" y="147"/>
                    <a:pt x="155" y="21"/>
                  </a:cubicBezTo>
                  <a:cubicBezTo>
                    <a:pt x="155" y="7"/>
                    <a:pt x="145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4159651" y="2626648"/>
              <a:ext cx="13394" cy="37124"/>
            </a:xfrm>
            <a:custGeom>
              <a:avLst/>
              <a:gdLst/>
              <a:ahLst/>
              <a:cxnLst/>
              <a:rect l="l" t="t" r="r" b="b"/>
              <a:pathLst>
                <a:path w="184" h="510" extrusionOk="0">
                  <a:moveTo>
                    <a:pt x="57" y="1"/>
                  </a:moveTo>
                  <a:cubicBezTo>
                    <a:pt x="41" y="1"/>
                    <a:pt x="29" y="15"/>
                    <a:pt x="29" y="45"/>
                  </a:cubicBezTo>
                  <a:cubicBezTo>
                    <a:pt x="29" y="185"/>
                    <a:pt x="1" y="382"/>
                    <a:pt x="99" y="480"/>
                  </a:cubicBezTo>
                  <a:cubicBezTo>
                    <a:pt x="112" y="499"/>
                    <a:pt x="131" y="510"/>
                    <a:pt x="148" y="510"/>
                  </a:cubicBezTo>
                  <a:cubicBezTo>
                    <a:pt x="167" y="510"/>
                    <a:pt x="183" y="496"/>
                    <a:pt x="183" y="466"/>
                  </a:cubicBezTo>
                  <a:cubicBezTo>
                    <a:pt x="183" y="396"/>
                    <a:pt x="169" y="326"/>
                    <a:pt x="141" y="255"/>
                  </a:cubicBezTo>
                  <a:cubicBezTo>
                    <a:pt x="127" y="185"/>
                    <a:pt x="127" y="101"/>
                    <a:pt x="99" y="31"/>
                  </a:cubicBezTo>
                  <a:cubicBezTo>
                    <a:pt x="86" y="11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4169915" y="2678403"/>
              <a:ext cx="24458" cy="33412"/>
            </a:xfrm>
            <a:custGeom>
              <a:avLst/>
              <a:gdLst/>
              <a:ahLst/>
              <a:cxnLst/>
              <a:rect l="l" t="t" r="r" b="b"/>
              <a:pathLst>
                <a:path w="336" h="459" extrusionOk="0">
                  <a:moveTo>
                    <a:pt x="63" y="1"/>
                  </a:moveTo>
                  <a:cubicBezTo>
                    <a:pt x="32" y="1"/>
                    <a:pt x="0" y="22"/>
                    <a:pt x="0" y="64"/>
                  </a:cubicBezTo>
                  <a:cubicBezTo>
                    <a:pt x="0" y="232"/>
                    <a:pt x="112" y="387"/>
                    <a:pt x="253" y="457"/>
                  </a:cubicBezTo>
                  <a:cubicBezTo>
                    <a:pt x="259" y="458"/>
                    <a:pt x="265" y="459"/>
                    <a:pt x="270" y="459"/>
                  </a:cubicBezTo>
                  <a:cubicBezTo>
                    <a:pt x="315" y="459"/>
                    <a:pt x="336" y="412"/>
                    <a:pt x="323" y="387"/>
                  </a:cubicBezTo>
                  <a:cubicBezTo>
                    <a:pt x="281" y="260"/>
                    <a:pt x="141" y="204"/>
                    <a:pt x="127" y="64"/>
                  </a:cubicBezTo>
                  <a:cubicBezTo>
                    <a:pt x="127" y="22"/>
                    <a:pt x="95" y="1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4199905" y="2718657"/>
              <a:ext cx="40545" cy="15432"/>
            </a:xfrm>
            <a:custGeom>
              <a:avLst/>
              <a:gdLst/>
              <a:ahLst/>
              <a:cxnLst/>
              <a:rect l="l" t="t" r="r" b="b"/>
              <a:pathLst>
                <a:path w="557" h="212" extrusionOk="0">
                  <a:moveTo>
                    <a:pt x="65" y="0"/>
                  </a:moveTo>
                  <a:cubicBezTo>
                    <a:pt x="19" y="0"/>
                    <a:pt x="0" y="62"/>
                    <a:pt x="51" y="100"/>
                  </a:cubicBezTo>
                  <a:cubicBezTo>
                    <a:pt x="140" y="156"/>
                    <a:pt x="273" y="211"/>
                    <a:pt x="394" y="211"/>
                  </a:cubicBezTo>
                  <a:cubicBezTo>
                    <a:pt x="426" y="211"/>
                    <a:pt x="457" y="207"/>
                    <a:pt x="487" y="199"/>
                  </a:cubicBezTo>
                  <a:cubicBezTo>
                    <a:pt x="543" y="184"/>
                    <a:pt x="557" y="114"/>
                    <a:pt x="501" y="100"/>
                  </a:cubicBezTo>
                  <a:cubicBezTo>
                    <a:pt x="459" y="58"/>
                    <a:pt x="388" y="58"/>
                    <a:pt x="318" y="58"/>
                  </a:cubicBezTo>
                  <a:cubicBezTo>
                    <a:pt x="248" y="58"/>
                    <a:pt x="150" y="16"/>
                    <a:pt x="79" y="2"/>
                  </a:cubicBezTo>
                  <a:cubicBezTo>
                    <a:pt x="75" y="1"/>
                    <a:pt x="70" y="0"/>
                    <a:pt x="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4254717" y="2722733"/>
              <a:ext cx="34795" cy="11428"/>
            </a:xfrm>
            <a:custGeom>
              <a:avLst/>
              <a:gdLst/>
              <a:ahLst/>
              <a:cxnLst/>
              <a:rect l="l" t="t" r="r" b="b"/>
              <a:pathLst>
                <a:path w="478" h="157" extrusionOk="0">
                  <a:moveTo>
                    <a:pt x="388" y="0"/>
                  </a:moveTo>
                  <a:cubicBezTo>
                    <a:pt x="277" y="0"/>
                    <a:pt x="185" y="58"/>
                    <a:pt x="70" y="58"/>
                  </a:cubicBezTo>
                  <a:cubicBezTo>
                    <a:pt x="0" y="58"/>
                    <a:pt x="0" y="157"/>
                    <a:pt x="70" y="157"/>
                  </a:cubicBezTo>
                  <a:cubicBezTo>
                    <a:pt x="197" y="157"/>
                    <a:pt x="309" y="128"/>
                    <a:pt x="435" y="72"/>
                  </a:cubicBezTo>
                  <a:cubicBezTo>
                    <a:pt x="478" y="72"/>
                    <a:pt x="449" y="16"/>
                    <a:pt x="421" y="2"/>
                  </a:cubicBezTo>
                  <a:cubicBezTo>
                    <a:pt x="410" y="1"/>
                    <a:pt x="399" y="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4301668" y="2696674"/>
              <a:ext cx="26424" cy="18926"/>
            </a:xfrm>
            <a:custGeom>
              <a:avLst/>
              <a:gdLst/>
              <a:ahLst/>
              <a:cxnLst/>
              <a:rect l="l" t="t" r="r" b="b"/>
              <a:pathLst>
                <a:path w="363" h="260" extrusionOk="0">
                  <a:moveTo>
                    <a:pt x="322" y="0"/>
                  </a:moveTo>
                  <a:cubicBezTo>
                    <a:pt x="314" y="0"/>
                    <a:pt x="305" y="3"/>
                    <a:pt x="296" y="9"/>
                  </a:cubicBezTo>
                  <a:cubicBezTo>
                    <a:pt x="212" y="65"/>
                    <a:pt x="141" y="122"/>
                    <a:pt x="57" y="164"/>
                  </a:cubicBezTo>
                  <a:cubicBezTo>
                    <a:pt x="0" y="198"/>
                    <a:pt x="35" y="259"/>
                    <a:pt x="81" y="259"/>
                  </a:cubicBezTo>
                  <a:cubicBezTo>
                    <a:pt x="91" y="259"/>
                    <a:pt x="103" y="256"/>
                    <a:pt x="113" y="248"/>
                  </a:cubicBezTo>
                  <a:cubicBezTo>
                    <a:pt x="198" y="220"/>
                    <a:pt x="324" y="164"/>
                    <a:pt x="352" y="65"/>
                  </a:cubicBezTo>
                  <a:cubicBezTo>
                    <a:pt x="363" y="33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4336244" y="2660715"/>
              <a:ext cx="23949" cy="21838"/>
            </a:xfrm>
            <a:custGeom>
              <a:avLst/>
              <a:gdLst/>
              <a:ahLst/>
              <a:cxnLst/>
              <a:rect l="l" t="t" r="r" b="b"/>
              <a:pathLst>
                <a:path w="329" h="300" extrusionOk="0">
                  <a:moveTo>
                    <a:pt x="267" y="1"/>
                  </a:moveTo>
                  <a:cubicBezTo>
                    <a:pt x="254" y="1"/>
                    <a:pt x="240" y="4"/>
                    <a:pt x="228" y="12"/>
                  </a:cubicBezTo>
                  <a:lnTo>
                    <a:pt x="31" y="208"/>
                  </a:lnTo>
                  <a:cubicBezTo>
                    <a:pt x="0" y="250"/>
                    <a:pt x="31" y="299"/>
                    <a:pt x="66" y="299"/>
                  </a:cubicBezTo>
                  <a:cubicBezTo>
                    <a:pt x="78" y="299"/>
                    <a:pt x="91" y="293"/>
                    <a:pt x="102" y="279"/>
                  </a:cubicBezTo>
                  <a:cubicBezTo>
                    <a:pt x="200" y="208"/>
                    <a:pt x="256" y="152"/>
                    <a:pt x="298" y="54"/>
                  </a:cubicBezTo>
                  <a:cubicBezTo>
                    <a:pt x="328" y="24"/>
                    <a:pt x="3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4372786" y="2609033"/>
              <a:ext cx="25041" cy="28535"/>
            </a:xfrm>
            <a:custGeom>
              <a:avLst/>
              <a:gdLst/>
              <a:ahLst/>
              <a:cxnLst/>
              <a:rect l="l" t="t" r="r" b="b"/>
              <a:pathLst>
                <a:path w="344" h="392" extrusionOk="0">
                  <a:moveTo>
                    <a:pt x="305" y="0"/>
                  </a:moveTo>
                  <a:cubicBezTo>
                    <a:pt x="298" y="0"/>
                    <a:pt x="291" y="2"/>
                    <a:pt x="287" y="6"/>
                  </a:cubicBezTo>
                  <a:cubicBezTo>
                    <a:pt x="231" y="62"/>
                    <a:pt x="203" y="104"/>
                    <a:pt x="161" y="160"/>
                  </a:cubicBezTo>
                  <a:cubicBezTo>
                    <a:pt x="119" y="217"/>
                    <a:pt x="77" y="273"/>
                    <a:pt x="21" y="315"/>
                  </a:cubicBezTo>
                  <a:cubicBezTo>
                    <a:pt x="0" y="346"/>
                    <a:pt x="25" y="392"/>
                    <a:pt x="51" y="392"/>
                  </a:cubicBezTo>
                  <a:cubicBezTo>
                    <a:pt x="60" y="392"/>
                    <a:pt x="69" y="386"/>
                    <a:pt x="77" y="371"/>
                  </a:cubicBezTo>
                  <a:cubicBezTo>
                    <a:pt x="189" y="259"/>
                    <a:pt x="329" y="160"/>
                    <a:pt x="344" y="20"/>
                  </a:cubicBezTo>
                  <a:cubicBezTo>
                    <a:pt x="344" y="10"/>
                    <a:pt x="322" y="0"/>
                    <a:pt x="3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4399646" y="2567032"/>
              <a:ext cx="16597" cy="22275"/>
            </a:xfrm>
            <a:custGeom>
              <a:avLst/>
              <a:gdLst/>
              <a:ahLst/>
              <a:cxnLst/>
              <a:rect l="l" t="t" r="r" b="b"/>
              <a:pathLst>
                <a:path w="228" h="306" extrusionOk="0">
                  <a:moveTo>
                    <a:pt x="173" y="0"/>
                  </a:moveTo>
                  <a:cubicBezTo>
                    <a:pt x="160" y="0"/>
                    <a:pt x="144" y="6"/>
                    <a:pt x="129" y="22"/>
                  </a:cubicBezTo>
                  <a:lnTo>
                    <a:pt x="31" y="232"/>
                  </a:lnTo>
                  <a:cubicBezTo>
                    <a:pt x="0" y="272"/>
                    <a:pt x="35" y="305"/>
                    <a:pt x="73" y="305"/>
                  </a:cubicBezTo>
                  <a:cubicBezTo>
                    <a:pt x="88" y="305"/>
                    <a:pt x="103" y="300"/>
                    <a:pt x="115" y="288"/>
                  </a:cubicBezTo>
                  <a:cubicBezTo>
                    <a:pt x="171" y="218"/>
                    <a:pt x="227" y="148"/>
                    <a:pt x="213" y="36"/>
                  </a:cubicBezTo>
                  <a:cubicBezTo>
                    <a:pt x="213" y="18"/>
                    <a:pt x="196" y="0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4411002" y="2515277"/>
              <a:ext cx="21547" cy="29699"/>
            </a:xfrm>
            <a:custGeom>
              <a:avLst/>
              <a:gdLst/>
              <a:ahLst/>
              <a:cxnLst/>
              <a:rect l="l" t="t" r="r" b="b"/>
              <a:pathLst>
                <a:path w="296" h="408" extrusionOk="0">
                  <a:moveTo>
                    <a:pt x="200" y="1"/>
                  </a:moveTo>
                  <a:cubicBezTo>
                    <a:pt x="181" y="1"/>
                    <a:pt x="162" y="11"/>
                    <a:pt x="155" y="31"/>
                  </a:cubicBezTo>
                  <a:cubicBezTo>
                    <a:pt x="99" y="115"/>
                    <a:pt x="57" y="241"/>
                    <a:pt x="29" y="325"/>
                  </a:cubicBezTo>
                  <a:cubicBezTo>
                    <a:pt x="1" y="373"/>
                    <a:pt x="49" y="408"/>
                    <a:pt x="97" y="408"/>
                  </a:cubicBezTo>
                  <a:cubicBezTo>
                    <a:pt x="119" y="408"/>
                    <a:pt x="142" y="400"/>
                    <a:pt x="155" y="382"/>
                  </a:cubicBezTo>
                  <a:cubicBezTo>
                    <a:pt x="198" y="269"/>
                    <a:pt x="296" y="171"/>
                    <a:pt x="254" y="45"/>
                  </a:cubicBezTo>
                  <a:cubicBezTo>
                    <a:pt x="246" y="15"/>
                    <a:pt x="22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4432839" y="2479537"/>
              <a:ext cx="13030" cy="20964"/>
            </a:xfrm>
            <a:custGeom>
              <a:avLst/>
              <a:gdLst/>
              <a:ahLst/>
              <a:cxnLst/>
              <a:rect l="l" t="t" r="r" b="b"/>
              <a:pathLst>
                <a:path w="179" h="288" extrusionOk="0">
                  <a:moveTo>
                    <a:pt x="81" y="0"/>
                  </a:moveTo>
                  <a:cubicBezTo>
                    <a:pt x="58" y="0"/>
                    <a:pt x="38" y="14"/>
                    <a:pt x="38" y="44"/>
                  </a:cubicBezTo>
                  <a:cubicBezTo>
                    <a:pt x="24" y="101"/>
                    <a:pt x="24" y="157"/>
                    <a:pt x="10" y="199"/>
                  </a:cubicBezTo>
                  <a:cubicBezTo>
                    <a:pt x="0" y="246"/>
                    <a:pt x="42" y="287"/>
                    <a:pt x="83" y="287"/>
                  </a:cubicBezTo>
                  <a:cubicBezTo>
                    <a:pt x="103" y="287"/>
                    <a:pt x="122" y="278"/>
                    <a:pt x="136" y="255"/>
                  </a:cubicBezTo>
                  <a:cubicBezTo>
                    <a:pt x="164" y="185"/>
                    <a:pt x="178" y="101"/>
                    <a:pt x="136" y="30"/>
                  </a:cubicBezTo>
                  <a:cubicBezTo>
                    <a:pt x="123" y="11"/>
                    <a:pt x="101" y="0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4139269" y="2873411"/>
              <a:ext cx="27661" cy="8298"/>
            </a:xfrm>
            <a:custGeom>
              <a:avLst/>
              <a:gdLst/>
              <a:ahLst/>
              <a:cxnLst/>
              <a:rect l="l" t="t" r="r" b="b"/>
              <a:pathLst>
                <a:path w="380" h="114" extrusionOk="0">
                  <a:moveTo>
                    <a:pt x="189" y="1"/>
                  </a:moveTo>
                  <a:cubicBezTo>
                    <a:pt x="131" y="1"/>
                    <a:pt x="73" y="14"/>
                    <a:pt x="28" y="52"/>
                  </a:cubicBezTo>
                  <a:cubicBezTo>
                    <a:pt x="0" y="80"/>
                    <a:pt x="0" y="108"/>
                    <a:pt x="28" y="108"/>
                  </a:cubicBezTo>
                  <a:cubicBezTo>
                    <a:pt x="57" y="112"/>
                    <a:pt x="87" y="114"/>
                    <a:pt x="117" y="114"/>
                  </a:cubicBezTo>
                  <a:cubicBezTo>
                    <a:pt x="191" y="114"/>
                    <a:pt x="267" y="104"/>
                    <a:pt x="337" y="94"/>
                  </a:cubicBezTo>
                  <a:cubicBezTo>
                    <a:pt x="379" y="80"/>
                    <a:pt x="379" y="24"/>
                    <a:pt x="337" y="24"/>
                  </a:cubicBezTo>
                  <a:cubicBezTo>
                    <a:pt x="291" y="11"/>
                    <a:pt x="240" y="1"/>
                    <a:pt x="1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4178650" y="2872901"/>
              <a:ext cx="30136" cy="9754"/>
            </a:xfrm>
            <a:custGeom>
              <a:avLst/>
              <a:gdLst/>
              <a:ahLst/>
              <a:cxnLst/>
              <a:rect l="l" t="t" r="r" b="b"/>
              <a:pathLst>
                <a:path w="414" h="134" extrusionOk="0">
                  <a:moveTo>
                    <a:pt x="234" y="1"/>
                  </a:moveTo>
                  <a:cubicBezTo>
                    <a:pt x="176" y="1"/>
                    <a:pt x="115" y="16"/>
                    <a:pt x="63" y="31"/>
                  </a:cubicBezTo>
                  <a:cubicBezTo>
                    <a:pt x="0" y="43"/>
                    <a:pt x="4" y="133"/>
                    <a:pt x="56" y="133"/>
                  </a:cubicBezTo>
                  <a:cubicBezTo>
                    <a:pt x="62" y="133"/>
                    <a:pt x="69" y="132"/>
                    <a:pt x="77" y="129"/>
                  </a:cubicBezTo>
                  <a:cubicBezTo>
                    <a:pt x="119" y="129"/>
                    <a:pt x="161" y="115"/>
                    <a:pt x="203" y="115"/>
                  </a:cubicBezTo>
                  <a:lnTo>
                    <a:pt x="343" y="115"/>
                  </a:lnTo>
                  <a:cubicBezTo>
                    <a:pt x="371" y="115"/>
                    <a:pt x="414" y="59"/>
                    <a:pt x="371" y="45"/>
                  </a:cubicBezTo>
                  <a:cubicBezTo>
                    <a:pt x="332" y="12"/>
                    <a:pt x="284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4218904" y="2876250"/>
              <a:ext cx="29627" cy="8007"/>
            </a:xfrm>
            <a:custGeom>
              <a:avLst/>
              <a:gdLst/>
              <a:ahLst/>
              <a:cxnLst/>
              <a:rect l="l" t="t" r="r" b="b"/>
              <a:pathLst>
                <a:path w="407" h="110" extrusionOk="0">
                  <a:moveTo>
                    <a:pt x="255" y="0"/>
                  </a:moveTo>
                  <a:cubicBezTo>
                    <a:pt x="182" y="0"/>
                    <a:pt x="113" y="13"/>
                    <a:pt x="57" y="13"/>
                  </a:cubicBezTo>
                  <a:cubicBezTo>
                    <a:pt x="1" y="13"/>
                    <a:pt x="1" y="83"/>
                    <a:pt x="57" y="83"/>
                  </a:cubicBezTo>
                  <a:cubicBezTo>
                    <a:pt x="111" y="98"/>
                    <a:pt x="173" y="110"/>
                    <a:pt x="233" y="110"/>
                  </a:cubicBezTo>
                  <a:cubicBezTo>
                    <a:pt x="281" y="110"/>
                    <a:pt x="328" y="102"/>
                    <a:pt x="366" y="83"/>
                  </a:cubicBezTo>
                  <a:cubicBezTo>
                    <a:pt x="373" y="88"/>
                    <a:pt x="378" y="89"/>
                    <a:pt x="383" y="89"/>
                  </a:cubicBezTo>
                  <a:cubicBezTo>
                    <a:pt x="407" y="89"/>
                    <a:pt x="401" y="36"/>
                    <a:pt x="366" y="13"/>
                  </a:cubicBezTo>
                  <a:cubicBezTo>
                    <a:pt x="329" y="3"/>
                    <a:pt x="291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4268985" y="2869990"/>
              <a:ext cx="25623" cy="12302"/>
            </a:xfrm>
            <a:custGeom>
              <a:avLst/>
              <a:gdLst/>
              <a:ahLst/>
              <a:cxnLst/>
              <a:rect l="l" t="t" r="r" b="b"/>
              <a:pathLst>
                <a:path w="352" h="169" extrusionOk="0">
                  <a:moveTo>
                    <a:pt x="99" y="1"/>
                  </a:moveTo>
                  <a:cubicBezTo>
                    <a:pt x="1" y="1"/>
                    <a:pt x="1" y="169"/>
                    <a:pt x="99" y="169"/>
                  </a:cubicBezTo>
                  <a:cubicBezTo>
                    <a:pt x="169" y="169"/>
                    <a:pt x="239" y="169"/>
                    <a:pt x="310" y="141"/>
                  </a:cubicBezTo>
                  <a:cubicBezTo>
                    <a:pt x="352" y="141"/>
                    <a:pt x="352" y="71"/>
                    <a:pt x="310" y="29"/>
                  </a:cubicBezTo>
                  <a:cubicBezTo>
                    <a:pt x="239" y="1"/>
                    <a:pt x="169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4309894" y="2869407"/>
              <a:ext cx="27661" cy="14995"/>
            </a:xfrm>
            <a:custGeom>
              <a:avLst/>
              <a:gdLst/>
              <a:ahLst/>
              <a:cxnLst/>
              <a:rect l="l" t="t" r="r" b="b"/>
              <a:pathLst>
                <a:path w="380" h="206" extrusionOk="0">
                  <a:moveTo>
                    <a:pt x="227" y="0"/>
                  </a:moveTo>
                  <a:cubicBezTo>
                    <a:pt x="184" y="0"/>
                    <a:pt x="141" y="14"/>
                    <a:pt x="99" y="23"/>
                  </a:cubicBezTo>
                  <a:cubicBezTo>
                    <a:pt x="0" y="37"/>
                    <a:pt x="0" y="205"/>
                    <a:pt x="99" y="205"/>
                  </a:cubicBezTo>
                  <a:cubicBezTo>
                    <a:pt x="169" y="205"/>
                    <a:pt x="253" y="205"/>
                    <a:pt x="323" y="149"/>
                  </a:cubicBezTo>
                  <a:cubicBezTo>
                    <a:pt x="379" y="107"/>
                    <a:pt x="365" y="37"/>
                    <a:pt x="309" y="23"/>
                  </a:cubicBezTo>
                  <a:cubicBezTo>
                    <a:pt x="282" y="6"/>
                    <a:pt x="254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6"/>
            <p:cNvSpPr/>
            <p:nvPr/>
          </p:nvSpPr>
          <p:spPr>
            <a:xfrm>
              <a:off x="4347673" y="2867952"/>
              <a:ext cx="16451" cy="13030"/>
            </a:xfrm>
            <a:custGeom>
              <a:avLst/>
              <a:gdLst/>
              <a:ahLst/>
              <a:cxnLst/>
              <a:rect l="l" t="t" r="r" b="b"/>
              <a:pathLst>
                <a:path w="226" h="179" extrusionOk="0">
                  <a:moveTo>
                    <a:pt x="113" y="0"/>
                  </a:moveTo>
                  <a:cubicBezTo>
                    <a:pt x="57" y="0"/>
                    <a:pt x="1" y="57"/>
                    <a:pt x="15" y="113"/>
                  </a:cubicBezTo>
                  <a:cubicBezTo>
                    <a:pt x="32" y="157"/>
                    <a:pt x="72" y="179"/>
                    <a:pt x="113" y="179"/>
                  </a:cubicBezTo>
                  <a:cubicBezTo>
                    <a:pt x="137" y="179"/>
                    <a:pt x="162" y="171"/>
                    <a:pt x="183" y="155"/>
                  </a:cubicBezTo>
                  <a:lnTo>
                    <a:pt x="211" y="113"/>
                  </a:lnTo>
                  <a:cubicBezTo>
                    <a:pt x="225" y="99"/>
                    <a:pt x="211" y="0"/>
                    <a:pt x="1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6"/>
            <p:cNvSpPr/>
            <p:nvPr/>
          </p:nvSpPr>
          <p:spPr>
            <a:xfrm>
              <a:off x="4452930" y="2845314"/>
              <a:ext cx="8226" cy="21328"/>
            </a:xfrm>
            <a:custGeom>
              <a:avLst/>
              <a:gdLst/>
              <a:ahLst/>
              <a:cxnLst/>
              <a:rect l="l" t="t" r="r" b="b"/>
              <a:pathLst>
                <a:path w="113" h="293" extrusionOk="0">
                  <a:moveTo>
                    <a:pt x="65" y="0"/>
                  </a:moveTo>
                  <a:cubicBezTo>
                    <a:pt x="53" y="0"/>
                    <a:pt x="43" y="5"/>
                    <a:pt x="43" y="17"/>
                  </a:cubicBezTo>
                  <a:cubicBezTo>
                    <a:pt x="29" y="115"/>
                    <a:pt x="1" y="185"/>
                    <a:pt x="1" y="269"/>
                  </a:cubicBezTo>
                  <a:cubicBezTo>
                    <a:pt x="1" y="286"/>
                    <a:pt x="15" y="293"/>
                    <a:pt x="30" y="293"/>
                  </a:cubicBezTo>
                  <a:cubicBezTo>
                    <a:pt x="40" y="293"/>
                    <a:pt x="51" y="289"/>
                    <a:pt x="57" y="283"/>
                  </a:cubicBezTo>
                  <a:cubicBezTo>
                    <a:pt x="113" y="213"/>
                    <a:pt x="113" y="115"/>
                    <a:pt x="113" y="17"/>
                  </a:cubicBezTo>
                  <a:cubicBezTo>
                    <a:pt x="105" y="9"/>
                    <a:pt x="83" y="0"/>
                    <a:pt x="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6"/>
            <p:cNvSpPr/>
            <p:nvPr/>
          </p:nvSpPr>
          <p:spPr>
            <a:xfrm>
              <a:off x="4442739" y="2880108"/>
              <a:ext cx="10264" cy="20891"/>
            </a:xfrm>
            <a:custGeom>
              <a:avLst/>
              <a:gdLst/>
              <a:ahLst/>
              <a:cxnLst/>
              <a:rect l="l" t="t" r="r" b="b"/>
              <a:pathLst>
                <a:path w="141" h="287" extrusionOk="0">
                  <a:moveTo>
                    <a:pt x="99" y="1"/>
                  </a:moveTo>
                  <a:cubicBezTo>
                    <a:pt x="87" y="1"/>
                    <a:pt x="76" y="5"/>
                    <a:pt x="70" y="16"/>
                  </a:cubicBezTo>
                  <a:cubicBezTo>
                    <a:pt x="28" y="100"/>
                    <a:pt x="0" y="170"/>
                    <a:pt x="28" y="255"/>
                  </a:cubicBezTo>
                  <a:cubicBezTo>
                    <a:pt x="35" y="276"/>
                    <a:pt x="49" y="286"/>
                    <a:pt x="63" y="286"/>
                  </a:cubicBezTo>
                  <a:cubicBezTo>
                    <a:pt x="77" y="286"/>
                    <a:pt x="91" y="276"/>
                    <a:pt x="98" y="255"/>
                  </a:cubicBezTo>
                  <a:cubicBezTo>
                    <a:pt x="112" y="184"/>
                    <a:pt x="112" y="128"/>
                    <a:pt x="141" y="30"/>
                  </a:cubicBezTo>
                  <a:cubicBezTo>
                    <a:pt x="141" y="13"/>
                    <a:pt x="119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6"/>
            <p:cNvSpPr/>
            <p:nvPr/>
          </p:nvSpPr>
          <p:spPr>
            <a:xfrm>
              <a:off x="4442739" y="2909224"/>
              <a:ext cx="7206" cy="17543"/>
            </a:xfrm>
            <a:custGeom>
              <a:avLst/>
              <a:gdLst/>
              <a:ahLst/>
              <a:cxnLst/>
              <a:rect l="l" t="t" r="r" b="b"/>
              <a:pathLst>
                <a:path w="99" h="241" extrusionOk="0">
                  <a:moveTo>
                    <a:pt x="58" y="1"/>
                  </a:moveTo>
                  <a:cubicBezTo>
                    <a:pt x="46" y="1"/>
                    <a:pt x="34" y="7"/>
                    <a:pt x="28" y="23"/>
                  </a:cubicBezTo>
                  <a:cubicBezTo>
                    <a:pt x="14" y="93"/>
                    <a:pt x="0" y="163"/>
                    <a:pt x="14" y="220"/>
                  </a:cubicBezTo>
                  <a:cubicBezTo>
                    <a:pt x="14" y="234"/>
                    <a:pt x="32" y="241"/>
                    <a:pt x="49" y="241"/>
                  </a:cubicBezTo>
                  <a:cubicBezTo>
                    <a:pt x="67" y="241"/>
                    <a:pt x="84" y="234"/>
                    <a:pt x="84" y="220"/>
                  </a:cubicBezTo>
                  <a:cubicBezTo>
                    <a:pt x="98" y="149"/>
                    <a:pt x="84" y="93"/>
                    <a:pt x="98" y="23"/>
                  </a:cubicBezTo>
                  <a:cubicBezTo>
                    <a:pt x="98" y="15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6"/>
            <p:cNvSpPr/>
            <p:nvPr/>
          </p:nvSpPr>
          <p:spPr>
            <a:xfrm>
              <a:off x="4443758" y="2937103"/>
              <a:ext cx="10264" cy="24968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38" y="1"/>
                  </a:moveTo>
                  <a:cubicBezTo>
                    <a:pt x="19" y="1"/>
                    <a:pt x="0" y="14"/>
                    <a:pt x="0" y="47"/>
                  </a:cubicBezTo>
                  <a:cubicBezTo>
                    <a:pt x="0" y="131"/>
                    <a:pt x="14" y="230"/>
                    <a:pt x="70" y="328"/>
                  </a:cubicBezTo>
                  <a:cubicBezTo>
                    <a:pt x="75" y="338"/>
                    <a:pt x="86" y="342"/>
                    <a:pt x="97" y="342"/>
                  </a:cubicBezTo>
                  <a:cubicBezTo>
                    <a:pt x="117" y="342"/>
                    <a:pt x="141" y="327"/>
                    <a:pt x="141" y="300"/>
                  </a:cubicBezTo>
                  <a:cubicBezTo>
                    <a:pt x="141" y="202"/>
                    <a:pt x="84" y="103"/>
                    <a:pt x="70" y="19"/>
                  </a:cubicBezTo>
                  <a:cubicBezTo>
                    <a:pt x="65" y="7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6"/>
            <p:cNvSpPr/>
            <p:nvPr/>
          </p:nvSpPr>
          <p:spPr>
            <a:xfrm>
              <a:off x="4450892" y="2971898"/>
              <a:ext cx="20527" cy="16087"/>
            </a:xfrm>
            <a:custGeom>
              <a:avLst/>
              <a:gdLst/>
              <a:ahLst/>
              <a:cxnLst/>
              <a:rect l="l" t="t" r="r" b="b"/>
              <a:pathLst>
                <a:path w="282" h="221" extrusionOk="0">
                  <a:moveTo>
                    <a:pt x="81" y="0"/>
                  </a:moveTo>
                  <a:cubicBezTo>
                    <a:pt x="42" y="0"/>
                    <a:pt x="0" y="41"/>
                    <a:pt x="29" y="89"/>
                  </a:cubicBezTo>
                  <a:cubicBezTo>
                    <a:pt x="53" y="149"/>
                    <a:pt x="119" y="220"/>
                    <a:pt x="191" y="220"/>
                  </a:cubicBezTo>
                  <a:cubicBezTo>
                    <a:pt x="202" y="220"/>
                    <a:pt x="214" y="219"/>
                    <a:pt x="225" y="215"/>
                  </a:cubicBezTo>
                  <a:cubicBezTo>
                    <a:pt x="267" y="215"/>
                    <a:pt x="281" y="159"/>
                    <a:pt x="253" y="145"/>
                  </a:cubicBezTo>
                  <a:cubicBezTo>
                    <a:pt x="197" y="103"/>
                    <a:pt x="169" y="103"/>
                    <a:pt x="127" y="32"/>
                  </a:cubicBezTo>
                  <a:cubicBezTo>
                    <a:pt x="118" y="10"/>
                    <a:pt x="100" y="0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4479790" y="2975465"/>
              <a:ext cx="19945" cy="13248"/>
            </a:xfrm>
            <a:custGeom>
              <a:avLst/>
              <a:gdLst/>
              <a:ahLst/>
              <a:cxnLst/>
              <a:rect l="l" t="t" r="r" b="b"/>
              <a:pathLst>
                <a:path w="274" h="182" extrusionOk="0">
                  <a:moveTo>
                    <a:pt x="221" y="0"/>
                  </a:moveTo>
                  <a:cubicBezTo>
                    <a:pt x="211" y="0"/>
                    <a:pt x="201" y="4"/>
                    <a:pt x="193" y="11"/>
                  </a:cubicBezTo>
                  <a:cubicBezTo>
                    <a:pt x="151" y="25"/>
                    <a:pt x="123" y="40"/>
                    <a:pt x="67" y="54"/>
                  </a:cubicBezTo>
                  <a:cubicBezTo>
                    <a:pt x="1" y="80"/>
                    <a:pt x="22" y="181"/>
                    <a:pt x="83" y="181"/>
                  </a:cubicBezTo>
                  <a:cubicBezTo>
                    <a:pt x="87" y="181"/>
                    <a:pt x="91" y="181"/>
                    <a:pt x="95" y="180"/>
                  </a:cubicBezTo>
                  <a:cubicBezTo>
                    <a:pt x="165" y="166"/>
                    <a:pt x="221" y="124"/>
                    <a:pt x="263" y="54"/>
                  </a:cubicBezTo>
                  <a:cubicBezTo>
                    <a:pt x="273" y="23"/>
                    <a:pt x="247" y="0"/>
                    <a:pt x="2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4495659" y="2948313"/>
              <a:ext cx="18635" cy="18562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86" y="0"/>
                  </a:moveTo>
                  <a:cubicBezTo>
                    <a:pt x="178" y="0"/>
                    <a:pt x="168" y="2"/>
                    <a:pt x="158" y="5"/>
                  </a:cubicBezTo>
                  <a:cubicBezTo>
                    <a:pt x="129" y="48"/>
                    <a:pt x="115" y="104"/>
                    <a:pt x="59" y="132"/>
                  </a:cubicBezTo>
                  <a:cubicBezTo>
                    <a:pt x="1" y="178"/>
                    <a:pt x="40" y="254"/>
                    <a:pt x="87" y="254"/>
                  </a:cubicBezTo>
                  <a:cubicBezTo>
                    <a:pt x="96" y="254"/>
                    <a:pt x="106" y="251"/>
                    <a:pt x="115" y="244"/>
                  </a:cubicBezTo>
                  <a:cubicBezTo>
                    <a:pt x="172" y="188"/>
                    <a:pt x="256" y="132"/>
                    <a:pt x="228" y="48"/>
                  </a:cubicBezTo>
                  <a:cubicBezTo>
                    <a:pt x="228" y="16"/>
                    <a:pt x="212" y="0"/>
                    <a:pt x="1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4508252" y="2912427"/>
              <a:ext cx="17325" cy="22056"/>
            </a:xfrm>
            <a:custGeom>
              <a:avLst/>
              <a:gdLst/>
              <a:ahLst/>
              <a:cxnLst/>
              <a:rect l="l" t="t" r="r" b="b"/>
              <a:pathLst>
                <a:path w="238" h="303" extrusionOk="0">
                  <a:moveTo>
                    <a:pt x="175" y="1"/>
                  </a:moveTo>
                  <a:cubicBezTo>
                    <a:pt x="156" y="1"/>
                    <a:pt x="137" y="12"/>
                    <a:pt x="125" y="35"/>
                  </a:cubicBezTo>
                  <a:cubicBezTo>
                    <a:pt x="97" y="77"/>
                    <a:pt x="83" y="147"/>
                    <a:pt x="41" y="204"/>
                  </a:cubicBezTo>
                  <a:cubicBezTo>
                    <a:pt x="1" y="253"/>
                    <a:pt x="52" y="303"/>
                    <a:pt x="106" y="303"/>
                  </a:cubicBezTo>
                  <a:cubicBezTo>
                    <a:pt x="128" y="303"/>
                    <a:pt x="151" y="294"/>
                    <a:pt x="167" y="274"/>
                  </a:cubicBezTo>
                  <a:cubicBezTo>
                    <a:pt x="195" y="204"/>
                    <a:pt x="237" y="133"/>
                    <a:pt x="237" y="63"/>
                  </a:cubicBezTo>
                  <a:cubicBezTo>
                    <a:pt x="229" y="22"/>
                    <a:pt x="202" y="1"/>
                    <a:pt x="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4524848" y="2876905"/>
              <a:ext cx="11938" cy="20309"/>
            </a:xfrm>
            <a:custGeom>
              <a:avLst/>
              <a:gdLst/>
              <a:ahLst/>
              <a:cxnLst/>
              <a:rect l="l" t="t" r="r" b="b"/>
              <a:pathLst>
                <a:path w="164" h="279" extrusionOk="0">
                  <a:moveTo>
                    <a:pt x="107" y="0"/>
                  </a:moveTo>
                  <a:cubicBezTo>
                    <a:pt x="92" y="0"/>
                    <a:pt x="77" y="9"/>
                    <a:pt x="65" y="32"/>
                  </a:cubicBezTo>
                  <a:cubicBezTo>
                    <a:pt x="23" y="74"/>
                    <a:pt x="23" y="130"/>
                    <a:pt x="9" y="200"/>
                  </a:cubicBezTo>
                  <a:cubicBezTo>
                    <a:pt x="0" y="245"/>
                    <a:pt x="37" y="279"/>
                    <a:pt x="68" y="279"/>
                  </a:cubicBezTo>
                  <a:cubicBezTo>
                    <a:pt x="86" y="279"/>
                    <a:pt x="102" y="268"/>
                    <a:pt x="107" y="242"/>
                  </a:cubicBezTo>
                  <a:cubicBezTo>
                    <a:pt x="150" y="172"/>
                    <a:pt x="164" y="102"/>
                    <a:pt x="150" y="46"/>
                  </a:cubicBezTo>
                  <a:cubicBezTo>
                    <a:pt x="150" y="21"/>
                    <a:pt x="129" y="0"/>
                    <a:pt x="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4538387" y="2927859"/>
              <a:ext cx="14486" cy="14413"/>
            </a:xfrm>
            <a:custGeom>
              <a:avLst/>
              <a:gdLst/>
              <a:ahLst/>
              <a:cxnLst/>
              <a:rect l="l" t="t" r="r" b="b"/>
              <a:pathLst>
                <a:path w="199" h="198" extrusionOk="0">
                  <a:moveTo>
                    <a:pt x="155" y="0"/>
                  </a:moveTo>
                  <a:cubicBezTo>
                    <a:pt x="147" y="0"/>
                    <a:pt x="139" y="2"/>
                    <a:pt x="132" y="6"/>
                  </a:cubicBezTo>
                  <a:lnTo>
                    <a:pt x="34" y="118"/>
                  </a:lnTo>
                  <a:cubicBezTo>
                    <a:pt x="1" y="162"/>
                    <a:pt x="28" y="197"/>
                    <a:pt x="68" y="197"/>
                  </a:cubicBezTo>
                  <a:cubicBezTo>
                    <a:pt x="79" y="197"/>
                    <a:pt x="92" y="194"/>
                    <a:pt x="104" y="188"/>
                  </a:cubicBezTo>
                  <a:cubicBezTo>
                    <a:pt x="132" y="146"/>
                    <a:pt x="174" y="118"/>
                    <a:pt x="188" y="48"/>
                  </a:cubicBezTo>
                  <a:cubicBezTo>
                    <a:pt x="199" y="16"/>
                    <a:pt x="178" y="0"/>
                    <a:pt x="1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4561754" y="2895103"/>
              <a:ext cx="14922" cy="17907"/>
            </a:xfrm>
            <a:custGeom>
              <a:avLst/>
              <a:gdLst/>
              <a:ahLst/>
              <a:cxnLst/>
              <a:rect l="l" t="t" r="r" b="b"/>
              <a:pathLst>
                <a:path w="205" h="246" extrusionOk="0">
                  <a:moveTo>
                    <a:pt x="153" y="1"/>
                  </a:moveTo>
                  <a:cubicBezTo>
                    <a:pt x="141" y="1"/>
                    <a:pt x="129" y="7"/>
                    <a:pt x="120" y="21"/>
                  </a:cubicBezTo>
                  <a:cubicBezTo>
                    <a:pt x="78" y="63"/>
                    <a:pt x="64" y="105"/>
                    <a:pt x="22" y="161"/>
                  </a:cubicBezTo>
                  <a:cubicBezTo>
                    <a:pt x="0" y="203"/>
                    <a:pt x="35" y="246"/>
                    <a:pt x="78" y="246"/>
                  </a:cubicBezTo>
                  <a:cubicBezTo>
                    <a:pt x="92" y="246"/>
                    <a:pt x="106" y="241"/>
                    <a:pt x="120" y="231"/>
                  </a:cubicBezTo>
                  <a:cubicBezTo>
                    <a:pt x="148" y="175"/>
                    <a:pt x="204" y="119"/>
                    <a:pt x="204" y="77"/>
                  </a:cubicBezTo>
                  <a:cubicBezTo>
                    <a:pt x="204" y="29"/>
                    <a:pt x="178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4584683" y="2851428"/>
              <a:ext cx="17397" cy="20964"/>
            </a:xfrm>
            <a:custGeom>
              <a:avLst/>
              <a:gdLst/>
              <a:ahLst/>
              <a:cxnLst/>
              <a:rect l="l" t="t" r="r" b="b"/>
              <a:pathLst>
                <a:path w="239" h="288" extrusionOk="0">
                  <a:moveTo>
                    <a:pt x="169" y="0"/>
                  </a:moveTo>
                  <a:cubicBezTo>
                    <a:pt x="164" y="0"/>
                    <a:pt x="160" y="1"/>
                    <a:pt x="156" y="3"/>
                  </a:cubicBezTo>
                  <a:cubicBezTo>
                    <a:pt x="86" y="59"/>
                    <a:pt x="43" y="129"/>
                    <a:pt x="29" y="199"/>
                  </a:cubicBezTo>
                  <a:cubicBezTo>
                    <a:pt x="1" y="247"/>
                    <a:pt x="43" y="288"/>
                    <a:pt x="82" y="288"/>
                  </a:cubicBezTo>
                  <a:cubicBezTo>
                    <a:pt x="101" y="288"/>
                    <a:pt x="119" y="278"/>
                    <a:pt x="128" y="256"/>
                  </a:cubicBezTo>
                  <a:cubicBezTo>
                    <a:pt x="170" y="185"/>
                    <a:pt x="184" y="129"/>
                    <a:pt x="226" y="59"/>
                  </a:cubicBezTo>
                  <a:cubicBezTo>
                    <a:pt x="238" y="35"/>
                    <a:pt x="198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4601061" y="2817944"/>
              <a:ext cx="8298" cy="17106"/>
            </a:xfrm>
            <a:custGeom>
              <a:avLst/>
              <a:gdLst/>
              <a:ahLst/>
              <a:cxnLst/>
              <a:rect l="l" t="t" r="r" b="b"/>
              <a:pathLst>
                <a:path w="114" h="235" extrusionOk="0">
                  <a:moveTo>
                    <a:pt x="60" y="0"/>
                  </a:moveTo>
                  <a:cubicBezTo>
                    <a:pt x="46" y="0"/>
                    <a:pt x="34" y="8"/>
                    <a:pt x="29" y="28"/>
                  </a:cubicBezTo>
                  <a:cubicBezTo>
                    <a:pt x="15" y="84"/>
                    <a:pt x="1" y="140"/>
                    <a:pt x="1" y="182"/>
                  </a:cubicBezTo>
                  <a:cubicBezTo>
                    <a:pt x="1" y="217"/>
                    <a:pt x="25" y="235"/>
                    <a:pt x="52" y="235"/>
                  </a:cubicBezTo>
                  <a:cubicBezTo>
                    <a:pt x="78" y="235"/>
                    <a:pt x="106" y="217"/>
                    <a:pt x="113" y="182"/>
                  </a:cubicBezTo>
                  <a:lnTo>
                    <a:pt x="113" y="42"/>
                  </a:lnTo>
                  <a:cubicBezTo>
                    <a:pt x="113" y="24"/>
                    <a:pt x="84" y="0"/>
                    <a:pt x="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4541153" y="2840000"/>
              <a:ext cx="12011" cy="17543"/>
            </a:xfrm>
            <a:custGeom>
              <a:avLst/>
              <a:gdLst/>
              <a:ahLst/>
              <a:cxnLst/>
              <a:rect l="l" t="t" r="r" b="b"/>
              <a:pathLst>
                <a:path w="165" h="241" extrusionOk="0">
                  <a:moveTo>
                    <a:pt x="135" y="0"/>
                  </a:moveTo>
                  <a:cubicBezTo>
                    <a:pt x="130" y="0"/>
                    <a:pt x="126" y="2"/>
                    <a:pt x="122" y="5"/>
                  </a:cubicBezTo>
                  <a:cubicBezTo>
                    <a:pt x="80" y="62"/>
                    <a:pt x="52" y="118"/>
                    <a:pt x="10" y="188"/>
                  </a:cubicBezTo>
                  <a:cubicBezTo>
                    <a:pt x="0" y="207"/>
                    <a:pt x="17" y="240"/>
                    <a:pt x="42" y="240"/>
                  </a:cubicBezTo>
                  <a:cubicBezTo>
                    <a:pt x="54" y="240"/>
                    <a:pt x="67" y="233"/>
                    <a:pt x="80" y="216"/>
                  </a:cubicBezTo>
                  <a:cubicBezTo>
                    <a:pt x="108" y="160"/>
                    <a:pt x="150" y="118"/>
                    <a:pt x="164" y="48"/>
                  </a:cubicBezTo>
                  <a:cubicBezTo>
                    <a:pt x="164" y="16"/>
                    <a:pt x="148" y="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4558187" y="2813940"/>
              <a:ext cx="10264" cy="16014"/>
            </a:xfrm>
            <a:custGeom>
              <a:avLst/>
              <a:gdLst/>
              <a:ahLst/>
              <a:cxnLst/>
              <a:rect l="l" t="t" r="r" b="b"/>
              <a:pathLst>
                <a:path w="141" h="220" extrusionOk="0">
                  <a:moveTo>
                    <a:pt x="97" y="1"/>
                  </a:moveTo>
                  <a:cubicBezTo>
                    <a:pt x="88" y="1"/>
                    <a:pt x="79" y="4"/>
                    <a:pt x="71" y="13"/>
                  </a:cubicBezTo>
                  <a:cubicBezTo>
                    <a:pt x="28" y="55"/>
                    <a:pt x="0" y="125"/>
                    <a:pt x="0" y="167"/>
                  </a:cubicBezTo>
                  <a:cubicBezTo>
                    <a:pt x="0" y="202"/>
                    <a:pt x="28" y="220"/>
                    <a:pt x="57" y="220"/>
                  </a:cubicBezTo>
                  <a:cubicBezTo>
                    <a:pt x="85" y="220"/>
                    <a:pt x="113" y="202"/>
                    <a:pt x="113" y="167"/>
                  </a:cubicBezTo>
                  <a:cubicBezTo>
                    <a:pt x="113" y="139"/>
                    <a:pt x="127" y="97"/>
                    <a:pt x="141" y="41"/>
                  </a:cubicBezTo>
                  <a:cubicBezTo>
                    <a:pt x="141" y="21"/>
                    <a:pt x="120" y="1"/>
                    <a:pt x="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4565757" y="2790502"/>
              <a:ext cx="6770" cy="10992"/>
            </a:xfrm>
            <a:custGeom>
              <a:avLst/>
              <a:gdLst/>
              <a:ahLst/>
              <a:cxnLst/>
              <a:rect l="l" t="t" r="r" b="b"/>
              <a:pathLst>
                <a:path w="93" h="151" extrusionOk="0">
                  <a:moveTo>
                    <a:pt x="60" y="0"/>
                  </a:moveTo>
                  <a:cubicBezTo>
                    <a:pt x="52" y="0"/>
                    <a:pt x="45" y="4"/>
                    <a:pt x="37" y="12"/>
                  </a:cubicBezTo>
                  <a:cubicBezTo>
                    <a:pt x="23" y="40"/>
                    <a:pt x="9" y="54"/>
                    <a:pt x="9" y="82"/>
                  </a:cubicBezTo>
                  <a:cubicBezTo>
                    <a:pt x="0" y="124"/>
                    <a:pt x="32" y="151"/>
                    <a:pt x="59" y="151"/>
                  </a:cubicBezTo>
                  <a:cubicBezTo>
                    <a:pt x="77" y="151"/>
                    <a:pt x="93" y="138"/>
                    <a:pt x="93" y="110"/>
                  </a:cubicBezTo>
                  <a:lnTo>
                    <a:pt x="93" y="54"/>
                  </a:lnTo>
                  <a:cubicBezTo>
                    <a:pt x="93" y="23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4569178" y="2759492"/>
              <a:ext cx="14631" cy="20746"/>
            </a:xfrm>
            <a:custGeom>
              <a:avLst/>
              <a:gdLst/>
              <a:ahLst/>
              <a:cxnLst/>
              <a:rect l="l" t="t" r="r" b="b"/>
              <a:pathLst>
                <a:path w="201" h="285" extrusionOk="0">
                  <a:moveTo>
                    <a:pt x="135" y="1"/>
                  </a:moveTo>
                  <a:cubicBezTo>
                    <a:pt x="118" y="1"/>
                    <a:pt x="102" y="15"/>
                    <a:pt x="102" y="45"/>
                  </a:cubicBezTo>
                  <a:cubicBezTo>
                    <a:pt x="102" y="115"/>
                    <a:pt x="88" y="171"/>
                    <a:pt x="32" y="213"/>
                  </a:cubicBezTo>
                  <a:cubicBezTo>
                    <a:pt x="0" y="245"/>
                    <a:pt x="24" y="284"/>
                    <a:pt x="56" y="284"/>
                  </a:cubicBezTo>
                  <a:cubicBezTo>
                    <a:pt x="66" y="284"/>
                    <a:pt x="77" y="280"/>
                    <a:pt x="88" y="269"/>
                  </a:cubicBezTo>
                  <a:cubicBezTo>
                    <a:pt x="172" y="199"/>
                    <a:pt x="200" y="129"/>
                    <a:pt x="172" y="31"/>
                  </a:cubicBezTo>
                  <a:cubicBezTo>
                    <a:pt x="166" y="11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4450892" y="2524376"/>
              <a:ext cx="10264" cy="29408"/>
            </a:xfrm>
            <a:custGeom>
              <a:avLst/>
              <a:gdLst/>
              <a:ahLst/>
              <a:cxnLst/>
              <a:rect l="l" t="t" r="r" b="b"/>
              <a:pathLst>
                <a:path w="141" h="404" extrusionOk="0">
                  <a:moveTo>
                    <a:pt x="83" y="0"/>
                  </a:moveTo>
                  <a:cubicBezTo>
                    <a:pt x="67" y="0"/>
                    <a:pt x="50" y="11"/>
                    <a:pt x="43" y="32"/>
                  </a:cubicBezTo>
                  <a:cubicBezTo>
                    <a:pt x="0" y="130"/>
                    <a:pt x="29" y="271"/>
                    <a:pt x="57" y="383"/>
                  </a:cubicBezTo>
                  <a:cubicBezTo>
                    <a:pt x="64" y="397"/>
                    <a:pt x="81" y="404"/>
                    <a:pt x="97" y="404"/>
                  </a:cubicBezTo>
                  <a:cubicBezTo>
                    <a:pt x="113" y="404"/>
                    <a:pt x="127" y="397"/>
                    <a:pt x="127" y="383"/>
                  </a:cubicBezTo>
                  <a:cubicBezTo>
                    <a:pt x="141" y="257"/>
                    <a:pt x="141" y="130"/>
                    <a:pt x="113" y="32"/>
                  </a:cubicBezTo>
                  <a:cubicBezTo>
                    <a:pt x="113" y="11"/>
                    <a:pt x="99" y="0"/>
                    <a:pt x="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6"/>
            <p:cNvSpPr/>
            <p:nvPr/>
          </p:nvSpPr>
          <p:spPr>
            <a:xfrm>
              <a:off x="4449872" y="2573947"/>
              <a:ext cx="11283" cy="29699"/>
            </a:xfrm>
            <a:custGeom>
              <a:avLst/>
              <a:gdLst/>
              <a:ahLst/>
              <a:cxnLst/>
              <a:rect l="l" t="t" r="r" b="b"/>
              <a:pathLst>
                <a:path w="155" h="408" extrusionOk="0">
                  <a:moveTo>
                    <a:pt x="88" y="0"/>
                  </a:moveTo>
                  <a:cubicBezTo>
                    <a:pt x="60" y="0"/>
                    <a:pt x="28" y="18"/>
                    <a:pt x="14" y="53"/>
                  </a:cubicBezTo>
                  <a:cubicBezTo>
                    <a:pt x="14" y="151"/>
                    <a:pt x="0" y="277"/>
                    <a:pt x="43" y="376"/>
                  </a:cubicBezTo>
                  <a:cubicBezTo>
                    <a:pt x="50" y="397"/>
                    <a:pt x="67" y="407"/>
                    <a:pt x="85" y="407"/>
                  </a:cubicBezTo>
                  <a:cubicBezTo>
                    <a:pt x="102" y="407"/>
                    <a:pt x="120" y="397"/>
                    <a:pt x="127" y="376"/>
                  </a:cubicBezTo>
                  <a:cubicBezTo>
                    <a:pt x="155" y="277"/>
                    <a:pt x="155" y="151"/>
                    <a:pt x="141" y="53"/>
                  </a:cubicBezTo>
                  <a:cubicBezTo>
                    <a:pt x="141" y="18"/>
                    <a:pt x="116" y="0"/>
                    <a:pt x="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6"/>
            <p:cNvSpPr/>
            <p:nvPr/>
          </p:nvSpPr>
          <p:spPr>
            <a:xfrm>
              <a:off x="4454968" y="2617622"/>
              <a:ext cx="11283" cy="42220"/>
            </a:xfrm>
            <a:custGeom>
              <a:avLst/>
              <a:gdLst/>
              <a:ahLst/>
              <a:cxnLst/>
              <a:rect l="l" t="t" r="r" b="b"/>
              <a:pathLst>
                <a:path w="155" h="580" extrusionOk="0">
                  <a:moveTo>
                    <a:pt x="50" y="0"/>
                  </a:moveTo>
                  <a:cubicBezTo>
                    <a:pt x="32" y="0"/>
                    <a:pt x="15" y="14"/>
                    <a:pt x="15" y="42"/>
                  </a:cubicBezTo>
                  <a:cubicBezTo>
                    <a:pt x="1" y="197"/>
                    <a:pt x="1" y="379"/>
                    <a:pt x="43" y="548"/>
                  </a:cubicBezTo>
                  <a:cubicBezTo>
                    <a:pt x="43" y="569"/>
                    <a:pt x="60" y="579"/>
                    <a:pt x="80" y="579"/>
                  </a:cubicBezTo>
                  <a:cubicBezTo>
                    <a:pt x="99" y="579"/>
                    <a:pt x="120" y="569"/>
                    <a:pt x="127" y="548"/>
                  </a:cubicBezTo>
                  <a:cubicBezTo>
                    <a:pt x="155" y="393"/>
                    <a:pt x="113" y="225"/>
                    <a:pt x="85" y="42"/>
                  </a:cubicBezTo>
                  <a:cubicBezTo>
                    <a:pt x="85" y="14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6"/>
            <p:cNvSpPr/>
            <p:nvPr/>
          </p:nvSpPr>
          <p:spPr>
            <a:xfrm>
              <a:off x="4454968" y="2688084"/>
              <a:ext cx="11283" cy="34067"/>
            </a:xfrm>
            <a:custGeom>
              <a:avLst/>
              <a:gdLst/>
              <a:ahLst/>
              <a:cxnLst/>
              <a:rect l="l" t="t" r="r" b="b"/>
              <a:pathLst>
                <a:path w="155" h="468" extrusionOk="0">
                  <a:moveTo>
                    <a:pt x="85" y="1"/>
                  </a:moveTo>
                  <a:cubicBezTo>
                    <a:pt x="64" y="1"/>
                    <a:pt x="43" y="15"/>
                    <a:pt x="43" y="43"/>
                  </a:cubicBezTo>
                  <a:cubicBezTo>
                    <a:pt x="43" y="169"/>
                    <a:pt x="1" y="324"/>
                    <a:pt x="43" y="436"/>
                  </a:cubicBezTo>
                  <a:cubicBezTo>
                    <a:pt x="50" y="457"/>
                    <a:pt x="67" y="468"/>
                    <a:pt x="85" y="468"/>
                  </a:cubicBezTo>
                  <a:cubicBezTo>
                    <a:pt x="102" y="468"/>
                    <a:pt x="120" y="457"/>
                    <a:pt x="127" y="436"/>
                  </a:cubicBezTo>
                  <a:cubicBezTo>
                    <a:pt x="155" y="310"/>
                    <a:pt x="127" y="169"/>
                    <a:pt x="127" y="43"/>
                  </a:cubicBezTo>
                  <a:cubicBezTo>
                    <a:pt x="127" y="15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6"/>
            <p:cNvSpPr/>
            <p:nvPr/>
          </p:nvSpPr>
          <p:spPr>
            <a:xfrm>
              <a:off x="4454968" y="2733069"/>
              <a:ext cx="11283" cy="28971"/>
            </a:xfrm>
            <a:custGeom>
              <a:avLst/>
              <a:gdLst/>
              <a:ahLst/>
              <a:cxnLst/>
              <a:rect l="l" t="t" r="r" b="b"/>
              <a:pathLst>
                <a:path w="155" h="398" extrusionOk="0">
                  <a:moveTo>
                    <a:pt x="85" y="1"/>
                  </a:moveTo>
                  <a:cubicBezTo>
                    <a:pt x="64" y="1"/>
                    <a:pt x="43" y="15"/>
                    <a:pt x="43" y="43"/>
                  </a:cubicBezTo>
                  <a:cubicBezTo>
                    <a:pt x="43" y="141"/>
                    <a:pt x="1" y="267"/>
                    <a:pt x="43" y="366"/>
                  </a:cubicBezTo>
                  <a:cubicBezTo>
                    <a:pt x="50" y="387"/>
                    <a:pt x="67" y="397"/>
                    <a:pt x="85" y="397"/>
                  </a:cubicBezTo>
                  <a:cubicBezTo>
                    <a:pt x="102" y="397"/>
                    <a:pt x="120" y="387"/>
                    <a:pt x="127" y="366"/>
                  </a:cubicBezTo>
                  <a:cubicBezTo>
                    <a:pt x="155" y="267"/>
                    <a:pt x="127" y="141"/>
                    <a:pt x="127" y="43"/>
                  </a:cubicBezTo>
                  <a:cubicBezTo>
                    <a:pt x="127" y="15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6"/>
            <p:cNvSpPr/>
            <p:nvPr/>
          </p:nvSpPr>
          <p:spPr>
            <a:xfrm>
              <a:off x="4449872" y="2780820"/>
              <a:ext cx="13321" cy="24385"/>
            </a:xfrm>
            <a:custGeom>
              <a:avLst/>
              <a:gdLst/>
              <a:ahLst/>
              <a:cxnLst/>
              <a:rect l="l" t="t" r="r" b="b"/>
              <a:pathLst>
                <a:path w="183" h="335" extrusionOk="0">
                  <a:moveTo>
                    <a:pt x="116" y="0"/>
                  </a:moveTo>
                  <a:cubicBezTo>
                    <a:pt x="89" y="0"/>
                    <a:pt x="63" y="15"/>
                    <a:pt x="57" y="46"/>
                  </a:cubicBezTo>
                  <a:cubicBezTo>
                    <a:pt x="43" y="131"/>
                    <a:pt x="0" y="229"/>
                    <a:pt x="57" y="313"/>
                  </a:cubicBezTo>
                  <a:cubicBezTo>
                    <a:pt x="64" y="327"/>
                    <a:pt x="81" y="334"/>
                    <a:pt x="99" y="334"/>
                  </a:cubicBezTo>
                  <a:cubicBezTo>
                    <a:pt x="116" y="334"/>
                    <a:pt x="134" y="327"/>
                    <a:pt x="141" y="313"/>
                  </a:cubicBezTo>
                  <a:cubicBezTo>
                    <a:pt x="183" y="243"/>
                    <a:pt x="183" y="159"/>
                    <a:pt x="183" y="60"/>
                  </a:cubicBezTo>
                  <a:cubicBezTo>
                    <a:pt x="183" y="22"/>
                    <a:pt x="149" y="0"/>
                    <a:pt x="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6"/>
            <p:cNvSpPr/>
            <p:nvPr/>
          </p:nvSpPr>
          <p:spPr>
            <a:xfrm>
              <a:off x="4454968" y="2813795"/>
              <a:ext cx="1019" cy="510"/>
            </a:xfrm>
            <a:custGeom>
              <a:avLst/>
              <a:gdLst/>
              <a:ahLst/>
              <a:cxnLst/>
              <a:rect l="l" t="t" r="r" b="b"/>
              <a:pathLst>
                <a:path w="14" h="7" extrusionOk="0">
                  <a:moveTo>
                    <a:pt x="1" y="0"/>
                  </a:moveTo>
                  <a:cubicBezTo>
                    <a:pt x="5" y="5"/>
                    <a:pt x="8" y="7"/>
                    <a:pt x="10" y="7"/>
                  </a:cubicBezTo>
                  <a:cubicBezTo>
                    <a:pt x="13" y="7"/>
                    <a:pt x="10" y="0"/>
                    <a:pt x="1" y="0"/>
                  </a:cubicBezTo>
                  <a:close/>
                </a:path>
              </a:pathLst>
            </a:custGeom>
            <a:solidFill>
              <a:srgbClr val="755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6"/>
            <p:cNvSpPr/>
            <p:nvPr/>
          </p:nvSpPr>
          <p:spPr>
            <a:xfrm>
              <a:off x="4290458" y="2943145"/>
              <a:ext cx="77742" cy="36251"/>
            </a:xfrm>
            <a:custGeom>
              <a:avLst/>
              <a:gdLst/>
              <a:ahLst/>
              <a:cxnLst/>
              <a:rect l="l" t="t" r="r" b="b"/>
              <a:pathLst>
                <a:path w="1068" h="498" extrusionOk="0">
                  <a:moveTo>
                    <a:pt x="834" y="1"/>
                  </a:moveTo>
                  <a:cubicBezTo>
                    <a:pt x="744" y="1"/>
                    <a:pt x="657" y="17"/>
                    <a:pt x="562" y="48"/>
                  </a:cubicBezTo>
                  <a:cubicBezTo>
                    <a:pt x="422" y="48"/>
                    <a:pt x="267" y="62"/>
                    <a:pt x="127" y="76"/>
                  </a:cubicBezTo>
                  <a:cubicBezTo>
                    <a:pt x="71" y="104"/>
                    <a:pt x="29" y="133"/>
                    <a:pt x="15" y="189"/>
                  </a:cubicBezTo>
                  <a:cubicBezTo>
                    <a:pt x="1" y="259"/>
                    <a:pt x="1" y="329"/>
                    <a:pt x="15" y="399"/>
                  </a:cubicBezTo>
                  <a:cubicBezTo>
                    <a:pt x="29" y="455"/>
                    <a:pt x="85" y="498"/>
                    <a:pt x="155" y="498"/>
                  </a:cubicBezTo>
                  <a:cubicBezTo>
                    <a:pt x="380" y="484"/>
                    <a:pt x="618" y="498"/>
                    <a:pt x="843" y="427"/>
                  </a:cubicBezTo>
                  <a:cubicBezTo>
                    <a:pt x="997" y="385"/>
                    <a:pt x="1053" y="315"/>
                    <a:pt x="1067" y="133"/>
                  </a:cubicBezTo>
                  <a:cubicBezTo>
                    <a:pt x="1067" y="62"/>
                    <a:pt x="997" y="20"/>
                    <a:pt x="927" y="6"/>
                  </a:cubicBezTo>
                  <a:cubicBezTo>
                    <a:pt x="895" y="3"/>
                    <a:pt x="865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6"/>
            <p:cNvSpPr/>
            <p:nvPr/>
          </p:nvSpPr>
          <p:spPr>
            <a:xfrm>
              <a:off x="4563865" y="3126652"/>
              <a:ext cx="59763" cy="444107"/>
            </a:xfrm>
            <a:custGeom>
              <a:avLst/>
              <a:gdLst/>
              <a:ahLst/>
              <a:cxnLst/>
              <a:rect l="l" t="t" r="r" b="b"/>
              <a:pathLst>
                <a:path w="821" h="6101" extrusionOk="0">
                  <a:moveTo>
                    <a:pt x="44" y="1"/>
                  </a:moveTo>
                  <a:cubicBezTo>
                    <a:pt x="24" y="1"/>
                    <a:pt x="0" y="24"/>
                    <a:pt x="21" y="54"/>
                  </a:cubicBezTo>
                  <a:cubicBezTo>
                    <a:pt x="231" y="461"/>
                    <a:pt x="259" y="910"/>
                    <a:pt x="372" y="1331"/>
                  </a:cubicBezTo>
                  <a:cubicBezTo>
                    <a:pt x="484" y="1865"/>
                    <a:pt x="540" y="2440"/>
                    <a:pt x="610" y="2988"/>
                  </a:cubicBezTo>
                  <a:cubicBezTo>
                    <a:pt x="680" y="3493"/>
                    <a:pt x="694" y="3999"/>
                    <a:pt x="680" y="4504"/>
                  </a:cubicBezTo>
                  <a:cubicBezTo>
                    <a:pt x="666" y="5037"/>
                    <a:pt x="484" y="5543"/>
                    <a:pt x="484" y="6048"/>
                  </a:cubicBezTo>
                  <a:cubicBezTo>
                    <a:pt x="484" y="6083"/>
                    <a:pt x="512" y="6101"/>
                    <a:pt x="540" y="6101"/>
                  </a:cubicBezTo>
                  <a:cubicBezTo>
                    <a:pt x="568" y="6101"/>
                    <a:pt x="596" y="6083"/>
                    <a:pt x="596" y="6048"/>
                  </a:cubicBezTo>
                  <a:cubicBezTo>
                    <a:pt x="596" y="5529"/>
                    <a:pt x="765" y="5023"/>
                    <a:pt x="779" y="4504"/>
                  </a:cubicBezTo>
                  <a:cubicBezTo>
                    <a:pt x="821" y="3985"/>
                    <a:pt x="793" y="3451"/>
                    <a:pt x="722" y="2946"/>
                  </a:cubicBezTo>
                  <a:cubicBezTo>
                    <a:pt x="652" y="2398"/>
                    <a:pt x="582" y="1837"/>
                    <a:pt x="456" y="1303"/>
                  </a:cubicBezTo>
                  <a:cubicBezTo>
                    <a:pt x="372" y="882"/>
                    <a:pt x="315" y="377"/>
                    <a:pt x="63" y="12"/>
                  </a:cubicBezTo>
                  <a:cubicBezTo>
                    <a:pt x="59" y="4"/>
                    <a:pt x="52" y="1"/>
                    <a:pt x="44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6"/>
            <p:cNvSpPr/>
            <p:nvPr/>
          </p:nvSpPr>
          <p:spPr>
            <a:xfrm>
              <a:off x="4317027" y="3245739"/>
              <a:ext cx="67187" cy="313808"/>
            </a:xfrm>
            <a:custGeom>
              <a:avLst/>
              <a:gdLst/>
              <a:ahLst/>
              <a:cxnLst/>
              <a:rect l="l" t="t" r="r" b="b"/>
              <a:pathLst>
                <a:path w="923" h="4311" extrusionOk="0">
                  <a:moveTo>
                    <a:pt x="886" y="0"/>
                  </a:moveTo>
                  <a:cubicBezTo>
                    <a:pt x="876" y="0"/>
                    <a:pt x="866" y="5"/>
                    <a:pt x="857" y="18"/>
                  </a:cubicBezTo>
                  <a:cubicBezTo>
                    <a:pt x="534" y="608"/>
                    <a:pt x="394" y="1282"/>
                    <a:pt x="295" y="1955"/>
                  </a:cubicBezTo>
                  <a:cubicBezTo>
                    <a:pt x="253" y="2349"/>
                    <a:pt x="253" y="2756"/>
                    <a:pt x="197" y="3135"/>
                  </a:cubicBezTo>
                  <a:cubicBezTo>
                    <a:pt x="141" y="3500"/>
                    <a:pt x="1" y="3893"/>
                    <a:pt x="43" y="4258"/>
                  </a:cubicBezTo>
                  <a:cubicBezTo>
                    <a:pt x="43" y="4293"/>
                    <a:pt x="67" y="4310"/>
                    <a:pt x="92" y="4310"/>
                  </a:cubicBezTo>
                  <a:cubicBezTo>
                    <a:pt x="116" y="4310"/>
                    <a:pt x="141" y="4293"/>
                    <a:pt x="141" y="4258"/>
                  </a:cubicBezTo>
                  <a:cubicBezTo>
                    <a:pt x="225" y="3556"/>
                    <a:pt x="337" y="2896"/>
                    <a:pt x="394" y="2194"/>
                  </a:cubicBezTo>
                  <a:cubicBezTo>
                    <a:pt x="436" y="1450"/>
                    <a:pt x="604" y="720"/>
                    <a:pt x="913" y="32"/>
                  </a:cubicBezTo>
                  <a:cubicBezTo>
                    <a:pt x="923" y="23"/>
                    <a:pt x="906" y="0"/>
                    <a:pt x="886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6"/>
            <p:cNvSpPr/>
            <p:nvPr/>
          </p:nvSpPr>
          <p:spPr>
            <a:xfrm>
              <a:off x="4889244" y="2822821"/>
              <a:ext cx="19508" cy="84949"/>
            </a:xfrm>
            <a:custGeom>
              <a:avLst/>
              <a:gdLst/>
              <a:ahLst/>
              <a:cxnLst/>
              <a:rect l="l" t="t" r="r" b="b"/>
              <a:pathLst>
                <a:path w="268" h="1167" extrusionOk="0">
                  <a:moveTo>
                    <a:pt x="180" y="1"/>
                  </a:moveTo>
                  <a:cubicBezTo>
                    <a:pt x="161" y="1"/>
                    <a:pt x="141" y="15"/>
                    <a:pt x="141" y="45"/>
                  </a:cubicBezTo>
                  <a:cubicBezTo>
                    <a:pt x="155" y="424"/>
                    <a:pt x="43" y="733"/>
                    <a:pt x="0" y="1098"/>
                  </a:cubicBezTo>
                  <a:cubicBezTo>
                    <a:pt x="0" y="1135"/>
                    <a:pt x="38" y="1166"/>
                    <a:pt x="71" y="1166"/>
                  </a:cubicBezTo>
                  <a:cubicBezTo>
                    <a:pt x="88" y="1166"/>
                    <a:pt x="103" y="1159"/>
                    <a:pt x="113" y="1140"/>
                  </a:cubicBezTo>
                  <a:cubicBezTo>
                    <a:pt x="253" y="789"/>
                    <a:pt x="267" y="382"/>
                    <a:pt x="211" y="31"/>
                  </a:cubicBezTo>
                  <a:cubicBezTo>
                    <a:pt x="211" y="11"/>
                    <a:pt x="196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6"/>
            <p:cNvSpPr/>
            <p:nvPr/>
          </p:nvSpPr>
          <p:spPr>
            <a:xfrm>
              <a:off x="4188622" y="3075626"/>
              <a:ext cx="431004" cy="71992"/>
            </a:xfrm>
            <a:custGeom>
              <a:avLst/>
              <a:gdLst/>
              <a:ahLst/>
              <a:cxnLst/>
              <a:rect l="l" t="t" r="r" b="b"/>
              <a:pathLst>
                <a:path w="5921" h="989" extrusionOk="0">
                  <a:moveTo>
                    <a:pt x="5735" y="1"/>
                  </a:moveTo>
                  <a:cubicBezTo>
                    <a:pt x="5703" y="1"/>
                    <a:pt x="5669" y="12"/>
                    <a:pt x="5639" y="39"/>
                  </a:cubicBezTo>
                  <a:cubicBezTo>
                    <a:pt x="5484" y="151"/>
                    <a:pt x="5218" y="208"/>
                    <a:pt x="5035" y="278"/>
                  </a:cubicBezTo>
                  <a:cubicBezTo>
                    <a:pt x="4825" y="348"/>
                    <a:pt x="4586" y="418"/>
                    <a:pt x="4376" y="474"/>
                  </a:cubicBezTo>
                  <a:cubicBezTo>
                    <a:pt x="3870" y="615"/>
                    <a:pt x="3351" y="699"/>
                    <a:pt x="2817" y="741"/>
                  </a:cubicBezTo>
                  <a:cubicBezTo>
                    <a:pt x="2646" y="751"/>
                    <a:pt x="2475" y="757"/>
                    <a:pt x="2304" y="757"/>
                  </a:cubicBezTo>
                  <a:cubicBezTo>
                    <a:pt x="1984" y="757"/>
                    <a:pt x="1664" y="735"/>
                    <a:pt x="1343" y="671"/>
                  </a:cubicBezTo>
                  <a:cubicBezTo>
                    <a:pt x="1147" y="629"/>
                    <a:pt x="964" y="601"/>
                    <a:pt x="768" y="545"/>
                  </a:cubicBezTo>
                  <a:cubicBezTo>
                    <a:pt x="543" y="474"/>
                    <a:pt x="347" y="334"/>
                    <a:pt x="122" y="264"/>
                  </a:cubicBezTo>
                  <a:cubicBezTo>
                    <a:pt x="116" y="263"/>
                    <a:pt x="110" y="262"/>
                    <a:pt x="104" y="262"/>
                  </a:cubicBezTo>
                  <a:cubicBezTo>
                    <a:pt x="21" y="262"/>
                    <a:pt x="0" y="352"/>
                    <a:pt x="66" y="404"/>
                  </a:cubicBezTo>
                  <a:cubicBezTo>
                    <a:pt x="770" y="901"/>
                    <a:pt x="1589" y="989"/>
                    <a:pt x="2420" y="989"/>
                  </a:cubicBezTo>
                  <a:cubicBezTo>
                    <a:pt x="2599" y="989"/>
                    <a:pt x="2778" y="985"/>
                    <a:pt x="2958" y="980"/>
                  </a:cubicBezTo>
                  <a:cubicBezTo>
                    <a:pt x="3505" y="966"/>
                    <a:pt x="4053" y="839"/>
                    <a:pt x="4586" y="699"/>
                  </a:cubicBezTo>
                  <a:cubicBezTo>
                    <a:pt x="4853" y="629"/>
                    <a:pt x="5119" y="545"/>
                    <a:pt x="5386" y="446"/>
                  </a:cubicBezTo>
                  <a:cubicBezTo>
                    <a:pt x="5555" y="404"/>
                    <a:pt x="5709" y="362"/>
                    <a:pt x="5835" y="222"/>
                  </a:cubicBezTo>
                  <a:cubicBezTo>
                    <a:pt x="5921" y="115"/>
                    <a:pt x="5836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6"/>
            <p:cNvSpPr/>
            <p:nvPr/>
          </p:nvSpPr>
          <p:spPr>
            <a:xfrm>
              <a:off x="4336463" y="2421449"/>
              <a:ext cx="136559" cy="24604"/>
            </a:xfrm>
            <a:custGeom>
              <a:avLst/>
              <a:gdLst/>
              <a:ahLst/>
              <a:cxnLst/>
              <a:rect l="l" t="t" r="r" b="b"/>
              <a:pathLst>
                <a:path w="1876" h="338" extrusionOk="0">
                  <a:moveTo>
                    <a:pt x="56" y="0"/>
                  </a:moveTo>
                  <a:cubicBezTo>
                    <a:pt x="14" y="0"/>
                    <a:pt x="0" y="56"/>
                    <a:pt x="28" y="70"/>
                  </a:cubicBezTo>
                  <a:cubicBezTo>
                    <a:pt x="320" y="225"/>
                    <a:pt x="738" y="337"/>
                    <a:pt x="1130" y="337"/>
                  </a:cubicBezTo>
                  <a:cubicBezTo>
                    <a:pt x="1380" y="337"/>
                    <a:pt x="1620" y="292"/>
                    <a:pt x="1811" y="183"/>
                  </a:cubicBezTo>
                  <a:cubicBezTo>
                    <a:pt x="1876" y="144"/>
                    <a:pt x="1833" y="69"/>
                    <a:pt x="1782" y="69"/>
                  </a:cubicBezTo>
                  <a:cubicBezTo>
                    <a:pt x="1777" y="69"/>
                    <a:pt x="1773" y="69"/>
                    <a:pt x="1769" y="70"/>
                  </a:cubicBezTo>
                  <a:cubicBezTo>
                    <a:pt x="1541" y="103"/>
                    <a:pt x="1329" y="136"/>
                    <a:pt x="1108" y="136"/>
                  </a:cubicBezTo>
                  <a:cubicBezTo>
                    <a:pt x="1044" y="136"/>
                    <a:pt x="979" y="133"/>
                    <a:pt x="913" y="126"/>
                  </a:cubicBezTo>
                  <a:cubicBezTo>
                    <a:pt x="632" y="112"/>
                    <a:pt x="351" y="14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6"/>
            <p:cNvSpPr/>
            <p:nvPr/>
          </p:nvSpPr>
          <p:spPr>
            <a:xfrm>
              <a:off x="3209426" y="2594110"/>
              <a:ext cx="171718" cy="500740"/>
            </a:xfrm>
            <a:custGeom>
              <a:avLst/>
              <a:gdLst/>
              <a:ahLst/>
              <a:cxnLst/>
              <a:rect l="l" t="t" r="r" b="b"/>
              <a:pathLst>
                <a:path w="2359" h="6879" extrusionOk="0">
                  <a:moveTo>
                    <a:pt x="2358" y="0"/>
                  </a:moveTo>
                  <a:cubicBezTo>
                    <a:pt x="2358" y="0"/>
                    <a:pt x="2316" y="57"/>
                    <a:pt x="2232" y="155"/>
                  </a:cubicBezTo>
                  <a:cubicBezTo>
                    <a:pt x="1825" y="758"/>
                    <a:pt x="463" y="2752"/>
                    <a:pt x="253" y="3510"/>
                  </a:cubicBezTo>
                  <a:cubicBezTo>
                    <a:pt x="0" y="4380"/>
                    <a:pt x="2358" y="6879"/>
                    <a:pt x="2358" y="6879"/>
                  </a:cubicBezTo>
                  <a:lnTo>
                    <a:pt x="23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6"/>
            <p:cNvSpPr/>
            <p:nvPr/>
          </p:nvSpPr>
          <p:spPr>
            <a:xfrm>
              <a:off x="3979273" y="2699949"/>
              <a:ext cx="144348" cy="1352921"/>
            </a:xfrm>
            <a:custGeom>
              <a:avLst/>
              <a:gdLst/>
              <a:ahLst/>
              <a:cxnLst/>
              <a:rect l="l" t="t" r="r" b="b"/>
              <a:pathLst>
                <a:path w="1983" h="18586" extrusionOk="0">
                  <a:moveTo>
                    <a:pt x="1673" y="0"/>
                  </a:moveTo>
                  <a:cubicBezTo>
                    <a:pt x="1597" y="0"/>
                    <a:pt x="1534" y="48"/>
                    <a:pt x="1524" y="175"/>
                  </a:cubicBezTo>
                  <a:cubicBezTo>
                    <a:pt x="1482" y="526"/>
                    <a:pt x="22" y="18044"/>
                    <a:pt x="8" y="18339"/>
                  </a:cubicBezTo>
                  <a:cubicBezTo>
                    <a:pt x="1" y="18497"/>
                    <a:pt x="113" y="18586"/>
                    <a:pt x="224" y="18586"/>
                  </a:cubicBezTo>
                  <a:cubicBezTo>
                    <a:pt x="321" y="18586"/>
                    <a:pt x="416" y="18518"/>
                    <a:pt x="429" y="18367"/>
                  </a:cubicBezTo>
                  <a:cubicBezTo>
                    <a:pt x="443" y="18058"/>
                    <a:pt x="1959" y="498"/>
                    <a:pt x="1973" y="287"/>
                  </a:cubicBezTo>
                  <a:cubicBezTo>
                    <a:pt x="1982" y="152"/>
                    <a:pt x="1807" y="0"/>
                    <a:pt x="1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6"/>
            <p:cNvSpPr/>
            <p:nvPr/>
          </p:nvSpPr>
          <p:spPr>
            <a:xfrm>
              <a:off x="4020691" y="2942344"/>
              <a:ext cx="131900" cy="75631"/>
            </a:xfrm>
            <a:custGeom>
              <a:avLst/>
              <a:gdLst/>
              <a:ahLst/>
              <a:cxnLst/>
              <a:rect l="l" t="t" r="r" b="b"/>
              <a:pathLst>
                <a:path w="1812" h="1039" extrusionOk="0">
                  <a:moveTo>
                    <a:pt x="1131" y="0"/>
                  </a:moveTo>
                  <a:cubicBezTo>
                    <a:pt x="943" y="0"/>
                    <a:pt x="877" y="112"/>
                    <a:pt x="646" y="186"/>
                  </a:cubicBezTo>
                  <a:cubicBezTo>
                    <a:pt x="553" y="214"/>
                    <a:pt x="464" y="223"/>
                    <a:pt x="387" y="223"/>
                  </a:cubicBezTo>
                  <a:cubicBezTo>
                    <a:pt x="233" y="223"/>
                    <a:pt x="127" y="186"/>
                    <a:pt x="127" y="186"/>
                  </a:cubicBezTo>
                  <a:lnTo>
                    <a:pt x="1" y="845"/>
                  </a:lnTo>
                  <a:cubicBezTo>
                    <a:pt x="240" y="939"/>
                    <a:pt x="677" y="1039"/>
                    <a:pt x="1036" y="1039"/>
                  </a:cubicBezTo>
                  <a:cubicBezTo>
                    <a:pt x="1267" y="1039"/>
                    <a:pt x="1465" y="997"/>
                    <a:pt x="1559" y="888"/>
                  </a:cubicBezTo>
                  <a:cubicBezTo>
                    <a:pt x="1812" y="607"/>
                    <a:pt x="1769" y="158"/>
                    <a:pt x="1376" y="45"/>
                  </a:cubicBezTo>
                  <a:cubicBezTo>
                    <a:pt x="1273" y="13"/>
                    <a:pt x="1195" y="0"/>
                    <a:pt x="1131" y="0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6"/>
            <p:cNvSpPr/>
            <p:nvPr/>
          </p:nvSpPr>
          <p:spPr>
            <a:xfrm>
              <a:off x="3616041" y="3830472"/>
              <a:ext cx="93102" cy="179797"/>
            </a:xfrm>
            <a:custGeom>
              <a:avLst/>
              <a:gdLst/>
              <a:ahLst/>
              <a:cxnLst/>
              <a:rect l="l" t="t" r="r" b="b"/>
              <a:pathLst>
                <a:path w="1279" h="2470" extrusionOk="0">
                  <a:moveTo>
                    <a:pt x="366" y="1"/>
                  </a:moveTo>
                  <a:cubicBezTo>
                    <a:pt x="366" y="1"/>
                    <a:pt x="1" y="2050"/>
                    <a:pt x="29" y="2275"/>
                  </a:cubicBezTo>
                  <a:cubicBezTo>
                    <a:pt x="56" y="2409"/>
                    <a:pt x="215" y="2469"/>
                    <a:pt x="356" y="2469"/>
                  </a:cubicBezTo>
                  <a:cubicBezTo>
                    <a:pt x="435" y="2469"/>
                    <a:pt x="508" y="2450"/>
                    <a:pt x="548" y="2415"/>
                  </a:cubicBezTo>
                  <a:cubicBezTo>
                    <a:pt x="647" y="2331"/>
                    <a:pt x="1278" y="15"/>
                    <a:pt x="1278" y="15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6"/>
            <p:cNvSpPr/>
            <p:nvPr/>
          </p:nvSpPr>
          <p:spPr>
            <a:xfrm>
              <a:off x="3326912" y="3172438"/>
              <a:ext cx="470094" cy="736442"/>
            </a:xfrm>
            <a:custGeom>
              <a:avLst/>
              <a:gdLst/>
              <a:ahLst/>
              <a:cxnLst/>
              <a:rect l="l" t="t" r="r" b="b"/>
              <a:pathLst>
                <a:path w="6458" h="10117" extrusionOk="0">
                  <a:moveTo>
                    <a:pt x="464" y="1"/>
                  </a:moveTo>
                  <a:cubicBezTo>
                    <a:pt x="464" y="1"/>
                    <a:pt x="0" y="9195"/>
                    <a:pt x="183" y="9672"/>
                  </a:cubicBezTo>
                  <a:cubicBezTo>
                    <a:pt x="306" y="9972"/>
                    <a:pt x="646" y="10117"/>
                    <a:pt x="909" y="10117"/>
                  </a:cubicBezTo>
                  <a:cubicBezTo>
                    <a:pt x="1065" y="10117"/>
                    <a:pt x="1194" y="10066"/>
                    <a:pt x="1236" y="9967"/>
                  </a:cubicBezTo>
                  <a:cubicBezTo>
                    <a:pt x="1334" y="9701"/>
                    <a:pt x="2518" y="2302"/>
                    <a:pt x="2846" y="2302"/>
                  </a:cubicBezTo>
                  <a:cubicBezTo>
                    <a:pt x="2848" y="2302"/>
                    <a:pt x="2849" y="2303"/>
                    <a:pt x="2850" y="2303"/>
                  </a:cubicBezTo>
                  <a:cubicBezTo>
                    <a:pt x="3018" y="2331"/>
                    <a:pt x="4071" y="4759"/>
                    <a:pt x="4212" y="5237"/>
                  </a:cubicBezTo>
                  <a:cubicBezTo>
                    <a:pt x="4352" y="5700"/>
                    <a:pt x="3931" y="9279"/>
                    <a:pt x="4001" y="9588"/>
                  </a:cubicBezTo>
                  <a:cubicBezTo>
                    <a:pt x="4041" y="9755"/>
                    <a:pt x="4391" y="9859"/>
                    <a:pt x="4714" y="9859"/>
                  </a:cubicBezTo>
                  <a:cubicBezTo>
                    <a:pt x="4960" y="9859"/>
                    <a:pt x="5190" y="9798"/>
                    <a:pt x="5250" y="9658"/>
                  </a:cubicBezTo>
                  <a:cubicBezTo>
                    <a:pt x="5405" y="9321"/>
                    <a:pt x="6458" y="5208"/>
                    <a:pt x="6317" y="4436"/>
                  </a:cubicBezTo>
                  <a:cubicBezTo>
                    <a:pt x="6022" y="2864"/>
                    <a:pt x="5236" y="29"/>
                    <a:pt x="5236" y="29"/>
                  </a:cubicBez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6"/>
            <p:cNvSpPr/>
            <p:nvPr/>
          </p:nvSpPr>
          <p:spPr>
            <a:xfrm>
              <a:off x="3340160" y="2550144"/>
              <a:ext cx="407784" cy="687962"/>
            </a:xfrm>
            <a:custGeom>
              <a:avLst/>
              <a:gdLst/>
              <a:ahLst/>
              <a:cxnLst/>
              <a:rect l="l" t="t" r="r" b="b"/>
              <a:pathLst>
                <a:path w="5602" h="9451" extrusionOk="0">
                  <a:moveTo>
                    <a:pt x="1896" y="1"/>
                  </a:moveTo>
                  <a:cubicBezTo>
                    <a:pt x="478" y="380"/>
                    <a:pt x="99" y="1545"/>
                    <a:pt x="99" y="1545"/>
                  </a:cubicBezTo>
                  <a:lnTo>
                    <a:pt x="1" y="8957"/>
                  </a:lnTo>
                  <a:cubicBezTo>
                    <a:pt x="877" y="9321"/>
                    <a:pt x="1704" y="9450"/>
                    <a:pt x="2435" y="9450"/>
                  </a:cubicBezTo>
                  <a:cubicBezTo>
                    <a:pt x="4208" y="9450"/>
                    <a:pt x="5419" y="8690"/>
                    <a:pt x="5419" y="8690"/>
                  </a:cubicBezTo>
                  <a:cubicBezTo>
                    <a:pt x="5419" y="8690"/>
                    <a:pt x="4717" y="6149"/>
                    <a:pt x="4717" y="5503"/>
                  </a:cubicBezTo>
                  <a:cubicBezTo>
                    <a:pt x="4717" y="4844"/>
                    <a:pt x="5602" y="1433"/>
                    <a:pt x="5293" y="885"/>
                  </a:cubicBezTo>
                  <a:cubicBezTo>
                    <a:pt x="4998" y="338"/>
                    <a:pt x="3608" y="43"/>
                    <a:pt x="3608" y="43"/>
                  </a:cubicBezTo>
                  <a:cubicBezTo>
                    <a:pt x="3388" y="123"/>
                    <a:pt x="3145" y="151"/>
                    <a:pt x="2913" y="151"/>
                  </a:cubicBezTo>
                  <a:cubicBezTo>
                    <a:pt x="2375" y="151"/>
                    <a:pt x="1896" y="1"/>
                    <a:pt x="18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6"/>
            <p:cNvSpPr/>
            <p:nvPr/>
          </p:nvSpPr>
          <p:spPr>
            <a:xfrm>
              <a:off x="3587434" y="2843639"/>
              <a:ext cx="151772" cy="245092"/>
            </a:xfrm>
            <a:custGeom>
              <a:avLst/>
              <a:gdLst/>
              <a:ahLst/>
              <a:cxnLst/>
              <a:rect l="l" t="t" r="r" b="b"/>
              <a:pathLst>
                <a:path w="2085" h="3367" extrusionOk="0">
                  <a:moveTo>
                    <a:pt x="1695" y="0"/>
                  </a:moveTo>
                  <a:cubicBezTo>
                    <a:pt x="1627" y="0"/>
                    <a:pt x="1563" y="45"/>
                    <a:pt x="1517" y="152"/>
                  </a:cubicBezTo>
                  <a:cubicBezTo>
                    <a:pt x="1222" y="854"/>
                    <a:pt x="254" y="2398"/>
                    <a:pt x="254" y="2398"/>
                  </a:cubicBezTo>
                  <a:lnTo>
                    <a:pt x="282" y="2286"/>
                  </a:lnTo>
                  <a:lnTo>
                    <a:pt x="1" y="3367"/>
                  </a:lnTo>
                  <a:cubicBezTo>
                    <a:pt x="1643" y="2665"/>
                    <a:pt x="2022" y="1008"/>
                    <a:pt x="2064" y="601"/>
                  </a:cubicBezTo>
                  <a:cubicBezTo>
                    <a:pt x="2085" y="315"/>
                    <a:pt x="1875" y="0"/>
                    <a:pt x="1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6"/>
            <p:cNvSpPr/>
            <p:nvPr/>
          </p:nvSpPr>
          <p:spPr>
            <a:xfrm>
              <a:off x="3530220" y="2446999"/>
              <a:ext cx="115886" cy="173610"/>
            </a:xfrm>
            <a:custGeom>
              <a:avLst/>
              <a:gdLst/>
              <a:ahLst/>
              <a:cxnLst/>
              <a:rect l="l" t="t" r="r" b="b"/>
              <a:pathLst>
                <a:path w="1592" h="2385" extrusionOk="0">
                  <a:moveTo>
                    <a:pt x="366" y="0"/>
                  </a:moveTo>
                  <a:lnTo>
                    <a:pt x="1" y="505"/>
                  </a:lnTo>
                  <a:lnTo>
                    <a:pt x="436" y="2092"/>
                  </a:lnTo>
                  <a:cubicBezTo>
                    <a:pt x="436" y="2092"/>
                    <a:pt x="1016" y="2385"/>
                    <a:pt x="1336" y="2385"/>
                  </a:cubicBezTo>
                  <a:cubicBezTo>
                    <a:pt x="1497" y="2385"/>
                    <a:pt x="1592" y="2312"/>
                    <a:pt x="1517" y="2092"/>
                  </a:cubicBezTo>
                  <a:cubicBezTo>
                    <a:pt x="1306" y="1418"/>
                    <a:pt x="1376" y="618"/>
                    <a:pt x="1376" y="618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F8B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6"/>
            <p:cNvSpPr/>
            <p:nvPr/>
          </p:nvSpPr>
          <p:spPr>
            <a:xfrm>
              <a:off x="3543541" y="2322307"/>
              <a:ext cx="159488" cy="198141"/>
            </a:xfrm>
            <a:custGeom>
              <a:avLst/>
              <a:gdLst/>
              <a:ahLst/>
              <a:cxnLst/>
              <a:rect l="l" t="t" r="r" b="b"/>
              <a:pathLst>
                <a:path w="2191" h="2722" extrusionOk="0">
                  <a:moveTo>
                    <a:pt x="1853" y="1"/>
                  </a:moveTo>
                  <a:lnTo>
                    <a:pt x="913" y="183"/>
                  </a:lnTo>
                  <a:lnTo>
                    <a:pt x="295" y="660"/>
                  </a:lnTo>
                  <a:cubicBezTo>
                    <a:pt x="295" y="660"/>
                    <a:pt x="0" y="2345"/>
                    <a:pt x="365" y="2485"/>
                  </a:cubicBezTo>
                  <a:cubicBezTo>
                    <a:pt x="569" y="2575"/>
                    <a:pt x="877" y="2721"/>
                    <a:pt x="1179" y="2721"/>
                  </a:cubicBezTo>
                  <a:cubicBezTo>
                    <a:pt x="1397" y="2721"/>
                    <a:pt x="1612" y="2645"/>
                    <a:pt x="1783" y="2415"/>
                  </a:cubicBezTo>
                  <a:cubicBezTo>
                    <a:pt x="2190" y="1853"/>
                    <a:pt x="1853" y="1"/>
                    <a:pt x="1853" y="1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6"/>
            <p:cNvSpPr/>
            <p:nvPr/>
          </p:nvSpPr>
          <p:spPr>
            <a:xfrm>
              <a:off x="3217579" y="2646593"/>
              <a:ext cx="433334" cy="516463"/>
            </a:xfrm>
            <a:custGeom>
              <a:avLst/>
              <a:gdLst/>
              <a:ahLst/>
              <a:cxnLst/>
              <a:rect l="l" t="t" r="r" b="b"/>
              <a:pathLst>
                <a:path w="5953" h="7095" extrusionOk="0">
                  <a:moveTo>
                    <a:pt x="2996" y="1"/>
                  </a:moveTo>
                  <a:cubicBezTo>
                    <a:pt x="2649" y="1"/>
                    <a:pt x="2311" y="45"/>
                    <a:pt x="2022" y="150"/>
                  </a:cubicBezTo>
                  <a:cubicBezTo>
                    <a:pt x="983" y="543"/>
                    <a:pt x="0" y="5526"/>
                    <a:pt x="871" y="6495"/>
                  </a:cubicBezTo>
                  <a:cubicBezTo>
                    <a:pt x="1252" y="6907"/>
                    <a:pt x="2087" y="7095"/>
                    <a:pt x="2940" y="7095"/>
                  </a:cubicBezTo>
                  <a:cubicBezTo>
                    <a:pt x="3656" y="7095"/>
                    <a:pt x="4385" y="6963"/>
                    <a:pt x="4871" y="6719"/>
                  </a:cubicBezTo>
                  <a:cubicBezTo>
                    <a:pt x="5952" y="6172"/>
                    <a:pt x="5686" y="1034"/>
                    <a:pt x="5278" y="627"/>
                  </a:cubicBezTo>
                  <a:cubicBezTo>
                    <a:pt x="4970" y="329"/>
                    <a:pt x="3947" y="1"/>
                    <a:pt x="2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6"/>
            <p:cNvSpPr/>
            <p:nvPr/>
          </p:nvSpPr>
          <p:spPr>
            <a:xfrm>
              <a:off x="3245167" y="2631962"/>
              <a:ext cx="317375" cy="260452"/>
            </a:xfrm>
            <a:custGeom>
              <a:avLst/>
              <a:gdLst/>
              <a:ahLst/>
              <a:cxnLst/>
              <a:rect l="l" t="t" r="r" b="b"/>
              <a:pathLst>
                <a:path w="4360" h="3578" extrusionOk="0">
                  <a:moveTo>
                    <a:pt x="2629" y="0"/>
                  </a:moveTo>
                  <a:cubicBezTo>
                    <a:pt x="2166" y="0"/>
                    <a:pt x="1738" y="51"/>
                    <a:pt x="1545" y="168"/>
                  </a:cubicBezTo>
                  <a:cubicBezTo>
                    <a:pt x="744" y="688"/>
                    <a:pt x="0" y="3355"/>
                    <a:pt x="1657" y="3565"/>
                  </a:cubicBezTo>
                  <a:cubicBezTo>
                    <a:pt x="1715" y="3573"/>
                    <a:pt x="1773" y="3577"/>
                    <a:pt x="1829" y="3577"/>
                  </a:cubicBezTo>
                  <a:cubicBezTo>
                    <a:pt x="3368" y="3577"/>
                    <a:pt x="4283" y="731"/>
                    <a:pt x="4324" y="379"/>
                  </a:cubicBezTo>
                  <a:cubicBezTo>
                    <a:pt x="4360" y="155"/>
                    <a:pt x="3440" y="0"/>
                    <a:pt x="26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6"/>
            <p:cNvSpPr/>
            <p:nvPr/>
          </p:nvSpPr>
          <p:spPr>
            <a:xfrm>
              <a:off x="3263583" y="2951880"/>
              <a:ext cx="264674" cy="173974"/>
            </a:xfrm>
            <a:custGeom>
              <a:avLst/>
              <a:gdLst/>
              <a:ahLst/>
              <a:cxnLst/>
              <a:rect l="l" t="t" r="r" b="b"/>
              <a:pathLst>
                <a:path w="3636" h="2390" extrusionOk="0">
                  <a:moveTo>
                    <a:pt x="1896" y="0"/>
                  </a:moveTo>
                  <a:cubicBezTo>
                    <a:pt x="1283" y="0"/>
                    <a:pt x="628" y="61"/>
                    <a:pt x="421" y="139"/>
                  </a:cubicBezTo>
                  <a:cubicBezTo>
                    <a:pt x="0" y="293"/>
                    <a:pt x="14" y="1613"/>
                    <a:pt x="491" y="2048"/>
                  </a:cubicBezTo>
                  <a:cubicBezTo>
                    <a:pt x="740" y="2282"/>
                    <a:pt x="1313" y="2390"/>
                    <a:pt x="1875" y="2390"/>
                  </a:cubicBezTo>
                  <a:cubicBezTo>
                    <a:pt x="2359" y="2390"/>
                    <a:pt x="2835" y="2310"/>
                    <a:pt x="3088" y="2160"/>
                  </a:cubicBezTo>
                  <a:cubicBezTo>
                    <a:pt x="3636" y="1823"/>
                    <a:pt x="3257" y="504"/>
                    <a:pt x="3116" y="209"/>
                  </a:cubicBezTo>
                  <a:cubicBezTo>
                    <a:pt x="3047" y="57"/>
                    <a:pt x="2491" y="0"/>
                    <a:pt x="1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6"/>
            <p:cNvSpPr/>
            <p:nvPr/>
          </p:nvSpPr>
          <p:spPr>
            <a:xfrm>
              <a:off x="3526143" y="2963163"/>
              <a:ext cx="126441" cy="149297"/>
            </a:xfrm>
            <a:custGeom>
              <a:avLst/>
              <a:gdLst/>
              <a:ahLst/>
              <a:cxnLst/>
              <a:rect l="l" t="t" r="r" b="b"/>
              <a:pathLst>
                <a:path w="1737" h="2051" extrusionOk="0">
                  <a:moveTo>
                    <a:pt x="746" y="1"/>
                  </a:moveTo>
                  <a:cubicBezTo>
                    <a:pt x="506" y="1"/>
                    <a:pt x="288" y="62"/>
                    <a:pt x="211" y="180"/>
                  </a:cubicBezTo>
                  <a:cubicBezTo>
                    <a:pt x="1" y="475"/>
                    <a:pt x="1" y="1977"/>
                    <a:pt x="703" y="2047"/>
                  </a:cubicBezTo>
                  <a:cubicBezTo>
                    <a:pt x="720" y="2049"/>
                    <a:pt x="737" y="2050"/>
                    <a:pt x="755" y="2050"/>
                  </a:cubicBezTo>
                  <a:cubicBezTo>
                    <a:pt x="1421" y="2050"/>
                    <a:pt x="1736" y="746"/>
                    <a:pt x="1545" y="349"/>
                  </a:cubicBezTo>
                  <a:cubicBezTo>
                    <a:pt x="1440" y="114"/>
                    <a:pt x="1073" y="1"/>
                    <a:pt x="7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6"/>
            <p:cNvSpPr/>
            <p:nvPr/>
          </p:nvSpPr>
          <p:spPr>
            <a:xfrm>
              <a:off x="3331716" y="3175859"/>
              <a:ext cx="406109" cy="71264"/>
            </a:xfrm>
            <a:custGeom>
              <a:avLst/>
              <a:gdLst/>
              <a:ahLst/>
              <a:cxnLst/>
              <a:rect l="l" t="t" r="r" b="b"/>
              <a:pathLst>
                <a:path w="5579" h="979" extrusionOk="0">
                  <a:moveTo>
                    <a:pt x="5423" y="0"/>
                  </a:moveTo>
                  <a:cubicBezTo>
                    <a:pt x="5410" y="0"/>
                    <a:pt x="5396" y="3"/>
                    <a:pt x="5381" y="10"/>
                  </a:cubicBezTo>
                  <a:cubicBezTo>
                    <a:pt x="4595" y="305"/>
                    <a:pt x="3837" y="431"/>
                    <a:pt x="3023" y="599"/>
                  </a:cubicBezTo>
                  <a:cubicBezTo>
                    <a:pt x="2789" y="645"/>
                    <a:pt x="2499" y="670"/>
                    <a:pt x="2190" y="670"/>
                  </a:cubicBezTo>
                  <a:cubicBezTo>
                    <a:pt x="1459" y="670"/>
                    <a:pt x="618" y="532"/>
                    <a:pt x="145" y="206"/>
                  </a:cubicBezTo>
                  <a:cubicBezTo>
                    <a:pt x="130" y="196"/>
                    <a:pt x="116" y="192"/>
                    <a:pt x="102" y="192"/>
                  </a:cubicBezTo>
                  <a:cubicBezTo>
                    <a:pt x="40" y="192"/>
                    <a:pt x="0" y="284"/>
                    <a:pt x="47" y="319"/>
                  </a:cubicBezTo>
                  <a:cubicBezTo>
                    <a:pt x="594" y="978"/>
                    <a:pt x="1886" y="908"/>
                    <a:pt x="2658" y="950"/>
                  </a:cubicBezTo>
                  <a:cubicBezTo>
                    <a:pt x="2718" y="956"/>
                    <a:pt x="2778" y="959"/>
                    <a:pt x="2840" y="959"/>
                  </a:cubicBezTo>
                  <a:cubicBezTo>
                    <a:pt x="3227" y="959"/>
                    <a:pt x="3646" y="856"/>
                    <a:pt x="4033" y="796"/>
                  </a:cubicBezTo>
                  <a:cubicBezTo>
                    <a:pt x="4623" y="712"/>
                    <a:pt x="4960" y="459"/>
                    <a:pt x="5479" y="220"/>
                  </a:cubicBezTo>
                  <a:cubicBezTo>
                    <a:pt x="5578" y="171"/>
                    <a:pt x="5524" y="0"/>
                    <a:pt x="54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6"/>
            <p:cNvSpPr/>
            <p:nvPr/>
          </p:nvSpPr>
          <p:spPr>
            <a:xfrm>
              <a:off x="3680608" y="3229652"/>
              <a:ext cx="88807" cy="642321"/>
            </a:xfrm>
            <a:custGeom>
              <a:avLst/>
              <a:gdLst/>
              <a:ahLst/>
              <a:cxnLst/>
              <a:rect l="l" t="t" r="r" b="b"/>
              <a:pathLst>
                <a:path w="1220" h="8824" extrusionOk="0">
                  <a:moveTo>
                    <a:pt x="299" y="0"/>
                  </a:moveTo>
                  <a:cubicBezTo>
                    <a:pt x="283" y="0"/>
                    <a:pt x="265" y="16"/>
                    <a:pt x="265" y="43"/>
                  </a:cubicBezTo>
                  <a:cubicBezTo>
                    <a:pt x="405" y="745"/>
                    <a:pt x="448" y="1461"/>
                    <a:pt x="588" y="2162"/>
                  </a:cubicBezTo>
                  <a:cubicBezTo>
                    <a:pt x="742" y="2878"/>
                    <a:pt x="1009" y="3608"/>
                    <a:pt x="967" y="4352"/>
                  </a:cubicBezTo>
                  <a:cubicBezTo>
                    <a:pt x="925" y="5110"/>
                    <a:pt x="714" y="5882"/>
                    <a:pt x="532" y="6612"/>
                  </a:cubicBezTo>
                  <a:cubicBezTo>
                    <a:pt x="448" y="6963"/>
                    <a:pt x="335" y="7342"/>
                    <a:pt x="251" y="7693"/>
                  </a:cubicBezTo>
                  <a:cubicBezTo>
                    <a:pt x="167" y="8044"/>
                    <a:pt x="125" y="8367"/>
                    <a:pt x="26" y="8718"/>
                  </a:cubicBezTo>
                  <a:cubicBezTo>
                    <a:pt x="1" y="8786"/>
                    <a:pt x="47" y="8823"/>
                    <a:pt x="98" y="8823"/>
                  </a:cubicBezTo>
                  <a:cubicBezTo>
                    <a:pt x="130" y="8823"/>
                    <a:pt x="164" y="8807"/>
                    <a:pt x="181" y="8774"/>
                  </a:cubicBezTo>
                  <a:cubicBezTo>
                    <a:pt x="307" y="8437"/>
                    <a:pt x="335" y="8086"/>
                    <a:pt x="405" y="7763"/>
                  </a:cubicBezTo>
                  <a:cubicBezTo>
                    <a:pt x="490" y="7356"/>
                    <a:pt x="616" y="6949"/>
                    <a:pt x="728" y="6556"/>
                  </a:cubicBezTo>
                  <a:cubicBezTo>
                    <a:pt x="897" y="5826"/>
                    <a:pt x="1051" y="5096"/>
                    <a:pt x="1135" y="4352"/>
                  </a:cubicBezTo>
                  <a:cubicBezTo>
                    <a:pt x="1220" y="3636"/>
                    <a:pt x="953" y="2920"/>
                    <a:pt x="756" y="2247"/>
                  </a:cubicBezTo>
                  <a:cubicBezTo>
                    <a:pt x="546" y="1517"/>
                    <a:pt x="532" y="745"/>
                    <a:pt x="321" y="15"/>
                  </a:cubicBezTo>
                  <a:cubicBezTo>
                    <a:pt x="316" y="5"/>
                    <a:pt x="308" y="0"/>
                    <a:pt x="299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6"/>
            <p:cNvSpPr/>
            <p:nvPr/>
          </p:nvSpPr>
          <p:spPr>
            <a:xfrm>
              <a:off x="3395336" y="3353106"/>
              <a:ext cx="113775" cy="535680"/>
            </a:xfrm>
            <a:custGeom>
              <a:avLst/>
              <a:gdLst/>
              <a:ahLst/>
              <a:cxnLst/>
              <a:rect l="l" t="t" r="r" b="b"/>
              <a:pathLst>
                <a:path w="1563" h="7359" extrusionOk="0">
                  <a:moveTo>
                    <a:pt x="1527" y="1"/>
                  </a:moveTo>
                  <a:cubicBezTo>
                    <a:pt x="1514" y="1"/>
                    <a:pt x="1500" y="10"/>
                    <a:pt x="1489" y="31"/>
                  </a:cubicBezTo>
                  <a:cubicBezTo>
                    <a:pt x="927" y="1098"/>
                    <a:pt x="787" y="2305"/>
                    <a:pt x="590" y="3470"/>
                  </a:cubicBezTo>
                  <a:cubicBezTo>
                    <a:pt x="492" y="4130"/>
                    <a:pt x="352" y="4790"/>
                    <a:pt x="254" y="5450"/>
                  </a:cubicBezTo>
                  <a:cubicBezTo>
                    <a:pt x="226" y="5801"/>
                    <a:pt x="169" y="6138"/>
                    <a:pt x="113" y="6488"/>
                  </a:cubicBezTo>
                  <a:cubicBezTo>
                    <a:pt x="85" y="6769"/>
                    <a:pt x="1" y="7022"/>
                    <a:pt x="1" y="7317"/>
                  </a:cubicBezTo>
                  <a:cubicBezTo>
                    <a:pt x="1" y="7345"/>
                    <a:pt x="25" y="7359"/>
                    <a:pt x="50" y="7359"/>
                  </a:cubicBezTo>
                  <a:cubicBezTo>
                    <a:pt x="75" y="7359"/>
                    <a:pt x="99" y="7345"/>
                    <a:pt x="99" y="7317"/>
                  </a:cubicBezTo>
                  <a:cubicBezTo>
                    <a:pt x="113" y="7008"/>
                    <a:pt x="226" y="6699"/>
                    <a:pt x="282" y="6390"/>
                  </a:cubicBezTo>
                  <a:cubicBezTo>
                    <a:pt x="324" y="6138"/>
                    <a:pt x="366" y="5871"/>
                    <a:pt x="394" y="5590"/>
                  </a:cubicBezTo>
                  <a:cubicBezTo>
                    <a:pt x="492" y="4888"/>
                    <a:pt x="633" y="4200"/>
                    <a:pt x="731" y="3499"/>
                  </a:cubicBezTo>
                  <a:cubicBezTo>
                    <a:pt x="913" y="2319"/>
                    <a:pt x="1026" y="1126"/>
                    <a:pt x="1545" y="59"/>
                  </a:cubicBezTo>
                  <a:cubicBezTo>
                    <a:pt x="1562" y="25"/>
                    <a:pt x="1548" y="1"/>
                    <a:pt x="1527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6"/>
            <p:cNvSpPr/>
            <p:nvPr/>
          </p:nvSpPr>
          <p:spPr>
            <a:xfrm>
              <a:off x="3560865" y="2980851"/>
              <a:ext cx="9317" cy="20236"/>
            </a:xfrm>
            <a:custGeom>
              <a:avLst/>
              <a:gdLst/>
              <a:ahLst/>
              <a:cxnLst/>
              <a:rect l="l" t="t" r="r" b="b"/>
              <a:pathLst>
                <a:path w="128" h="278" extrusionOk="0">
                  <a:moveTo>
                    <a:pt x="75" y="0"/>
                  </a:moveTo>
                  <a:cubicBezTo>
                    <a:pt x="65" y="0"/>
                    <a:pt x="57" y="6"/>
                    <a:pt x="57" y="22"/>
                  </a:cubicBezTo>
                  <a:cubicBezTo>
                    <a:pt x="15" y="92"/>
                    <a:pt x="1" y="162"/>
                    <a:pt x="15" y="246"/>
                  </a:cubicBezTo>
                  <a:cubicBezTo>
                    <a:pt x="15" y="267"/>
                    <a:pt x="29" y="278"/>
                    <a:pt x="45" y="278"/>
                  </a:cubicBezTo>
                  <a:cubicBezTo>
                    <a:pt x="61" y="278"/>
                    <a:pt x="78" y="267"/>
                    <a:pt x="85" y="246"/>
                  </a:cubicBezTo>
                  <a:cubicBezTo>
                    <a:pt x="113" y="176"/>
                    <a:pt x="113" y="106"/>
                    <a:pt x="127" y="36"/>
                  </a:cubicBezTo>
                  <a:cubicBezTo>
                    <a:pt x="118" y="18"/>
                    <a:pt x="93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6"/>
            <p:cNvSpPr/>
            <p:nvPr/>
          </p:nvSpPr>
          <p:spPr>
            <a:xfrm>
              <a:off x="3558827" y="3010768"/>
              <a:ext cx="7279" cy="19217"/>
            </a:xfrm>
            <a:custGeom>
              <a:avLst/>
              <a:gdLst/>
              <a:ahLst/>
              <a:cxnLst/>
              <a:rect l="l" t="t" r="r" b="b"/>
              <a:pathLst>
                <a:path w="100" h="264" extrusionOk="0">
                  <a:moveTo>
                    <a:pt x="55" y="0"/>
                  </a:moveTo>
                  <a:cubicBezTo>
                    <a:pt x="39" y="0"/>
                    <a:pt x="22" y="11"/>
                    <a:pt x="15" y="32"/>
                  </a:cubicBezTo>
                  <a:cubicBezTo>
                    <a:pt x="15" y="102"/>
                    <a:pt x="1" y="172"/>
                    <a:pt x="15" y="242"/>
                  </a:cubicBezTo>
                  <a:cubicBezTo>
                    <a:pt x="15" y="256"/>
                    <a:pt x="29" y="263"/>
                    <a:pt x="43" y="263"/>
                  </a:cubicBezTo>
                  <a:cubicBezTo>
                    <a:pt x="57" y="263"/>
                    <a:pt x="71" y="256"/>
                    <a:pt x="71" y="242"/>
                  </a:cubicBezTo>
                  <a:cubicBezTo>
                    <a:pt x="99" y="172"/>
                    <a:pt x="85" y="102"/>
                    <a:pt x="85" y="32"/>
                  </a:cubicBezTo>
                  <a:cubicBezTo>
                    <a:pt x="85" y="11"/>
                    <a:pt x="71" y="0"/>
                    <a:pt x="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6"/>
            <p:cNvSpPr/>
            <p:nvPr/>
          </p:nvSpPr>
          <p:spPr>
            <a:xfrm>
              <a:off x="3560865" y="3041923"/>
              <a:ext cx="9317" cy="17179"/>
            </a:xfrm>
            <a:custGeom>
              <a:avLst/>
              <a:gdLst/>
              <a:ahLst/>
              <a:cxnLst/>
              <a:rect l="l" t="t" r="r" b="b"/>
              <a:pathLst>
                <a:path w="128" h="236" extrusionOk="0">
                  <a:moveTo>
                    <a:pt x="57" y="0"/>
                  </a:moveTo>
                  <a:cubicBezTo>
                    <a:pt x="29" y="0"/>
                    <a:pt x="1" y="18"/>
                    <a:pt x="1" y="53"/>
                  </a:cubicBezTo>
                  <a:cubicBezTo>
                    <a:pt x="1" y="109"/>
                    <a:pt x="15" y="179"/>
                    <a:pt x="57" y="221"/>
                  </a:cubicBezTo>
                  <a:cubicBezTo>
                    <a:pt x="62" y="231"/>
                    <a:pt x="71" y="235"/>
                    <a:pt x="82" y="235"/>
                  </a:cubicBezTo>
                  <a:cubicBezTo>
                    <a:pt x="102" y="235"/>
                    <a:pt x="127" y="217"/>
                    <a:pt x="127" y="179"/>
                  </a:cubicBezTo>
                  <a:cubicBezTo>
                    <a:pt x="127" y="165"/>
                    <a:pt x="113" y="109"/>
                    <a:pt x="113" y="53"/>
                  </a:cubicBezTo>
                  <a:cubicBezTo>
                    <a:pt x="113" y="18"/>
                    <a:pt x="85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6"/>
            <p:cNvSpPr/>
            <p:nvPr/>
          </p:nvSpPr>
          <p:spPr>
            <a:xfrm>
              <a:off x="3567780" y="3078901"/>
              <a:ext cx="13612" cy="15942"/>
            </a:xfrm>
            <a:custGeom>
              <a:avLst/>
              <a:gdLst/>
              <a:ahLst/>
              <a:cxnLst/>
              <a:rect l="l" t="t" r="r" b="b"/>
              <a:pathLst>
                <a:path w="187" h="219" extrusionOk="0">
                  <a:moveTo>
                    <a:pt x="84" y="0"/>
                  </a:moveTo>
                  <a:cubicBezTo>
                    <a:pt x="45" y="0"/>
                    <a:pt x="0" y="34"/>
                    <a:pt x="18" y="78"/>
                  </a:cubicBezTo>
                  <a:cubicBezTo>
                    <a:pt x="32" y="135"/>
                    <a:pt x="46" y="177"/>
                    <a:pt x="102" y="219"/>
                  </a:cubicBezTo>
                  <a:cubicBezTo>
                    <a:pt x="131" y="219"/>
                    <a:pt x="187" y="177"/>
                    <a:pt x="173" y="149"/>
                  </a:cubicBezTo>
                  <a:cubicBezTo>
                    <a:pt x="159" y="106"/>
                    <a:pt x="131" y="78"/>
                    <a:pt x="131" y="36"/>
                  </a:cubicBezTo>
                  <a:cubicBezTo>
                    <a:pt x="125" y="11"/>
                    <a:pt x="106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6"/>
            <p:cNvSpPr/>
            <p:nvPr/>
          </p:nvSpPr>
          <p:spPr>
            <a:xfrm>
              <a:off x="3584450" y="3093168"/>
              <a:ext cx="15796" cy="7789"/>
            </a:xfrm>
            <a:custGeom>
              <a:avLst/>
              <a:gdLst/>
              <a:ahLst/>
              <a:cxnLst/>
              <a:rect l="l" t="t" r="r" b="b"/>
              <a:pathLst>
                <a:path w="217" h="107" extrusionOk="0">
                  <a:moveTo>
                    <a:pt x="182" y="1"/>
                  </a:moveTo>
                  <a:cubicBezTo>
                    <a:pt x="175" y="1"/>
                    <a:pt x="165" y="3"/>
                    <a:pt x="154" y="9"/>
                  </a:cubicBezTo>
                  <a:lnTo>
                    <a:pt x="84" y="9"/>
                  </a:lnTo>
                  <a:cubicBezTo>
                    <a:pt x="76" y="6"/>
                    <a:pt x="68" y="5"/>
                    <a:pt x="61" y="5"/>
                  </a:cubicBezTo>
                  <a:cubicBezTo>
                    <a:pt x="1" y="5"/>
                    <a:pt x="7" y="107"/>
                    <a:pt x="70" y="107"/>
                  </a:cubicBezTo>
                  <a:cubicBezTo>
                    <a:pt x="112" y="107"/>
                    <a:pt x="154" y="107"/>
                    <a:pt x="182" y="51"/>
                  </a:cubicBezTo>
                  <a:cubicBezTo>
                    <a:pt x="216" y="40"/>
                    <a:pt x="21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6"/>
            <p:cNvSpPr/>
            <p:nvPr/>
          </p:nvSpPr>
          <p:spPr>
            <a:xfrm>
              <a:off x="3602065" y="3074679"/>
              <a:ext cx="8953" cy="12884"/>
            </a:xfrm>
            <a:custGeom>
              <a:avLst/>
              <a:gdLst/>
              <a:ahLst/>
              <a:cxnLst/>
              <a:rect l="l" t="t" r="r" b="b"/>
              <a:pathLst>
                <a:path w="123" h="177" extrusionOk="0">
                  <a:moveTo>
                    <a:pt x="94" y="1"/>
                  </a:moveTo>
                  <a:cubicBezTo>
                    <a:pt x="83" y="1"/>
                    <a:pt x="72" y="4"/>
                    <a:pt x="67" y="10"/>
                  </a:cubicBezTo>
                  <a:cubicBezTo>
                    <a:pt x="53" y="52"/>
                    <a:pt x="39" y="94"/>
                    <a:pt x="10" y="136"/>
                  </a:cubicBezTo>
                  <a:cubicBezTo>
                    <a:pt x="1" y="156"/>
                    <a:pt x="26" y="176"/>
                    <a:pt x="46" y="176"/>
                  </a:cubicBezTo>
                  <a:cubicBezTo>
                    <a:pt x="55" y="176"/>
                    <a:pt x="63" y="173"/>
                    <a:pt x="67" y="164"/>
                  </a:cubicBezTo>
                  <a:cubicBezTo>
                    <a:pt x="109" y="122"/>
                    <a:pt x="123" y="80"/>
                    <a:pt x="123" y="24"/>
                  </a:cubicBezTo>
                  <a:cubicBezTo>
                    <a:pt x="123" y="8"/>
                    <a:pt x="108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6"/>
            <p:cNvSpPr/>
            <p:nvPr/>
          </p:nvSpPr>
          <p:spPr>
            <a:xfrm>
              <a:off x="3613858" y="3045344"/>
              <a:ext cx="11501" cy="16014"/>
            </a:xfrm>
            <a:custGeom>
              <a:avLst/>
              <a:gdLst/>
              <a:ahLst/>
              <a:cxnLst/>
              <a:rect l="l" t="t" r="r" b="b"/>
              <a:pathLst>
                <a:path w="158" h="220" extrusionOk="0">
                  <a:moveTo>
                    <a:pt x="100" y="1"/>
                  </a:moveTo>
                  <a:cubicBezTo>
                    <a:pt x="95" y="1"/>
                    <a:pt x="91" y="2"/>
                    <a:pt x="87" y="6"/>
                  </a:cubicBezTo>
                  <a:cubicBezTo>
                    <a:pt x="45" y="62"/>
                    <a:pt x="31" y="118"/>
                    <a:pt x="17" y="174"/>
                  </a:cubicBezTo>
                  <a:cubicBezTo>
                    <a:pt x="0" y="200"/>
                    <a:pt x="29" y="220"/>
                    <a:pt x="57" y="220"/>
                  </a:cubicBezTo>
                  <a:cubicBezTo>
                    <a:pt x="76" y="220"/>
                    <a:pt x="96" y="211"/>
                    <a:pt x="101" y="188"/>
                  </a:cubicBezTo>
                  <a:cubicBezTo>
                    <a:pt x="115" y="132"/>
                    <a:pt x="129" y="76"/>
                    <a:pt x="157" y="48"/>
                  </a:cubicBezTo>
                  <a:cubicBezTo>
                    <a:pt x="136" y="16"/>
                    <a:pt x="115" y="1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6"/>
            <p:cNvSpPr/>
            <p:nvPr/>
          </p:nvSpPr>
          <p:spPr>
            <a:xfrm>
              <a:off x="3621210" y="3013753"/>
              <a:ext cx="6770" cy="14486"/>
            </a:xfrm>
            <a:custGeom>
              <a:avLst/>
              <a:gdLst/>
              <a:ahLst/>
              <a:cxnLst/>
              <a:rect l="l" t="t" r="r" b="b"/>
              <a:pathLst>
                <a:path w="93" h="199" extrusionOk="0">
                  <a:moveTo>
                    <a:pt x="65" y="0"/>
                  </a:moveTo>
                  <a:cubicBezTo>
                    <a:pt x="54" y="0"/>
                    <a:pt x="40" y="7"/>
                    <a:pt x="28" y="19"/>
                  </a:cubicBezTo>
                  <a:cubicBezTo>
                    <a:pt x="14" y="75"/>
                    <a:pt x="14" y="103"/>
                    <a:pt x="0" y="159"/>
                  </a:cubicBezTo>
                  <a:cubicBezTo>
                    <a:pt x="0" y="184"/>
                    <a:pt x="24" y="199"/>
                    <a:pt x="44" y="199"/>
                  </a:cubicBezTo>
                  <a:cubicBezTo>
                    <a:pt x="58" y="199"/>
                    <a:pt x="70" y="191"/>
                    <a:pt x="70" y="173"/>
                  </a:cubicBezTo>
                  <a:cubicBezTo>
                    <a:pt x="70" y="131"/>
                    <a:pt x="84" y="89"/>
                    <a:pt x="84" y="47"/>
                  </a:cubicBezTo>
                  <a:cubicBezTo>
                    <a:pt x="93" y="14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6"/>
            <p:cNvSpPr/>
            <p:nvPr/>
          </p:nvSpPr>
          <p:spPr>
            <a:xfrm>
              <a:off x="3628343" y="2989295"/>
              <a:ext cx="5168" cy="12593"/>
            </a:xfrm>
            <a:custGeom>
              <a:avLst/>
              <a:gdLst/>
              <a:ahLst/>
              <a:cxnLst/>
              <a:rect l="l" t="t" r="r" b="b"/>
              <a:pathLst>
                <a:path w="71" h="173" extrusionOk="0">
                  <a:moveTo>
                    <a:pt x="28" y="0"/>
                  </a:moveTo>
                  <a:cubicBezTo>
                    <a:pt x="14" y="0"/>
                    <a:pt x="0" y="11"/>
                    <a:pt x="0" y="32"/>
                  </a:cubicBezTo>
                  <a:lnTo>
                    <a:pt x="0" y="130"/>
                  </a:lnTo>
                  <a:cubicBezTo>
                    <a:pt x="0" y="158"/>
                    <a:pt x="18" y="172"/>
                    <a:pt x="36" y="172"/>
                  </a:cubicBezTo>
                  <a:cubicBezTo>
                    <a:pt x="53" y="172"/>
                    <a:pt x="71" y="158"/>
                    <a:pt x="71" y="130"/>
                  </a:cubicBezTo>
                  <a:cubicBezTo>
                    <a:pt x="57" y="88"/>
                    <a:pt x="57" y="60"/>
                    <a:pt x="57" y="32"/>
                  </a:cubicBezTo>
                  <a:cubicBezTo>
                    <a:pt x="57" y="11"/>
                    <a:pt x="43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6"/>
            <p:cNvSpPr/>
            <p:nvPr/>
          </p:nvSpPr>
          <p:spPr>
            <a:xfrm>
              <a:off x="3576224" y="2972771"/>
              <a:ext cx="18489" cy="5023"/>
            </a:xfrm>
            <a:custGeom>
              <a:avLst/>
              <a:gdLst/>
              <a:ahLst/>
              <a:cxnLst/>
              <a:rect l="l" t="t" r="r" b="b"/>
              <a:pathLst>
                <a:path w="254" h="69" extrusionOk="0">
                  <a:moveTo>
                    <a:pt x="158" y="0"/>
                  </a:moveTo>
                  <a:cubicBezTo>
                    <a:pt x="124" y="0"/>
                    <a:pt x="89" y="6"/>
                    <a:pt x="43" y="6"/>
                  </a:cubicBezTo>
                  <a:cubicBezTo>
                    <a:pt x="1" y="6"/>
                    <a:pt x="1" y="62"/>
                    <a:pt x="43" y="62"/>
                  </a:cubicBezTo>
                  <a:cubicBezTo>
                    <a:pt x="71" y="62"/>
                    <a:pt x="105" y="69"/>
                    <a:pt x="146" y="69"/>
                  </a:cubicBezTo>
                  <a:cubicBezTo>
                    <a:pt x="166" y="69"/>
                    <a:pt x="188" y="67"/>
                    <a:pt x="211" y="62"/>
                  </a:cubicBezTo>
                  <a:cubicBezTo>
                    <a:pt x="253" y="48"/>
                    <a:pt x="253" y="6"/>
                    <a:pt x="211" y="6"/>
                  </a:cubicBezTo>
                  <a:cubicBezTo>
                    <a:pt x="192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6"/>
            <p:cNvSpPr/>
            <p:nvPr/>
          </p:nvSpPr>
          <p:spPr>
            <a:xfrm>
              <a:off x="3597698" y="2974227"/>
              <a:ext cx="15068" cy="6406"/>
            </a:xfrm>
            <a:custGeom>
              <a:avLst/>
              <a:gdLst/>
              <a:ahLst/>
              <a:cxnLst/>
              <a:rect l="l" t="t" r="r" b="b"/>
              <a:pathLst>
                <a:path w="207" h="88" extrusionOk="0">
                  <a:moveTo>
                    <a:pt x="42" y="0"/>
                  </a:moveTo>
                  <a:cubicBezTo>
                    <a:pt x="0" y="0"/>
                    <a:pt x="0" y="57"/>
                    <a:pt x="42" y="57"/>
                  </a:cubicBezTo>
                  <a:cubicBezTo>
                    <a:pt x="70" y="71"/>
                    <a:pt x="127" y="85"/>
                    <a:pt x="169" y="85"/>
                  </a:cubicBezTo>
                  <a:cubicBezTo>
                    <a:pt x="173" y="87"/>
                    <a:pt x="176" y="87"/>
                    <a:pt x="180" y="87"/>
                  </a:cubicBezTo>
                  <a:cubicBezTo>
                    <a:pt x="200" y="87"/>
                    <a:pt x="207" y="55"/>
                    <a:pt x="183" y="42"/>
                  </a:cubicBezTo>
                  <a:cubicBezTo>
                    <a:pt x="141" y="0"/>
                    <a:pt x="9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6"/>
            <p:cNvSpPr/>
            <p:nvPr/>
          </p:nvSpPr>
          <p:spPr>
            <a:xfrm>
              <a:off x="3616478" y="2975101"/>
              <a:ext cx="9900" cy="7352"/>
            </a:xfrm>
            <a:custGeom>
              <a:avLst/>
              <a:gdLst/>
              <a:ahLst/>
              <a:cxnLst/>
              <a:rect l="l" t="t" r="r" b="b"/>
              <a:pathLst>
                <a:path w="136" h="101" extrusionOk="0">
                  <a:moveTo>
                    <a:pt x="54" y="1"/>
                  </a:moveTo>
                  <a:cubicBezTo>
                    <a:pt x="19" y="1"/>
                    <a:pt x="0" y="60"/>
                    <a:pt x="51" y="73"/>
                  </a:cubicBezTo>
                  <a:cubicBezTo>
                    <a:pt x="65" y="73"/>
                    <a:pt x="79" y="101"/>
                    <a:pt x="107" y="101"/>
                  </a:cubicBezTo>
                  <a:cubicBezTo>
                    <a:pt x="135" y="101"/>
                    <a:pt x="135" y="59"/>
                    <a:pt x="121" y="45"/>
                  </a:cubicBezTo>
                  <a:cubicBezTo>
                    <a:pt x="93" y="30"/>
                    <a:pt x="79" y="30"/>
                    <a:pt x="65" y="2"/>
                  </a:cubicBezTo>
                  <a:cubicBezTo>
                    <a:pt x="61" y="1"/>
                    <a:pt x="58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6"/>
            <p:cNvSpPr/>
            <p:nvPr/>
          </p:nvSpPr>
          <p:spPr>
            <a:xfrm>
              <a:off x="3283965" y="2992643"/>
              <a:ext cx="21547" cy="6551"/>
            </a:xfrm>
            <a:custGeom>
              <a:avLst/>
              <a:gdLst/>
              <a:ahLst/>
              <a:cxnLst/>
              <a:rect l="l" t="t" r="r" b="b"/>
              <a:pathLst>
                <a:path w="296" h="90" extrusionOk="0">
                  <a:moveTo>
                    <a:pt x="239" y="0"/>
                  </a:moveTo>
                  <a:cubicBezTo>
                    <a:pt x="169" y="14"/>
                    <a:pt x="85" y="14"/>
                    <a:pt x="29" y="28"/>
                  </a:cubicBezTo>
                  <a:cubicBezTo>
                    <a:pt x="1" y="28"/>
                    <a:pt x="1" y="84"/>
                    <a:pt x="29" y="84"/>
                  </a:cubicBezTo>
                  <a:cubicBezTo>
                    <a:pt x="46" y="88"/>
                    <a:pt x="67" y="90"/>
                    <a:pt x="88" y="90"/>
                  </a:cubicBezTo>
                  <a:cubicBezTo>
                    <a:pt x="153" y="90"/>
                    <a:pt x="229" y="74"/>
                    <a:pt x="282" y="42"/>
                  </a:cubicBezTo>
                  <a:cubicBezTo>
                    <a:pt x="296" y="28"/>
                    <a:pt x="282" y="0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6"/>
            <p:cNvSpPr/>
            <p:nvPr/>
          </p:nvSpPr>
          <p:spPr>
            <a:xfrm>
              <a:off x="3316721" y="2990678"/>
              <a:ext cx="19436" cy="5095"/>
            </a:xfrm>
            <a:custGeom>
              <a:avLst/>
              <a:gdLst/>
              <a:ahLst/>
              <a:cxnLst/>
              <a:rect l="l" t="t" r="r" b="b"/>
              <a:pathLst>
                <a:path w="267" h="70" extrusionOk="0">
                  <a:moveTo>
                    <a:pt x="179" y="1"/>
                  </a:moveTo>
                  <a:cubicBezTo>
                    <a:pt x="137" y="1"/>
                    <a:pt x="94" y="13"/>
                    <a:pt x="56" y="13"/>
                  </a:cubicBezTo>
                  <a:cubicBezTo>
                    <a:pt x="0" y="13"/>
                    <a:pt x="0" y="69"/>
                    <a:pt x="56" y="69"/>
                  </a:cubicBezTo>
                  <a:lnTo>
                    <a:pt x="239" y="69"/>
                  </a:lnTo>
                  <a:cubicBezTo>
                    <a:pt x="267" y="55"/>
                    <a:pt x="267" y="13"/>
                    <a:pt x="239" y="13"/>
                  </a:cubicBezTo>
                  <a:cubicBezTo>
                    <a:pt x="220" y="4"/>
                    <a:pt x="200" y="1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6"/>
            <p:cNvSpPr/>
            <p:nvPr/>
          </p:nvSpPr>
          <p:spPr>
            <a:xfrm>
              <a:off x="3350424" y="2988785"/>
              <a:ext cx="25623" cy="6406"/>
            </a:xfrm>
            <a:custGeom>
              <a:avLst/>
              <a:gdLst/>
              <a:ahLst/>
              <a:cxnLst/>
              <a:rect l="l" t="t" r="r" b="b"/>
              <a:pathLst>
                <a:path w="352" h="88" extrusionOk="0">
                  <a:moveTo>
                    <a:pt x="183" y="0"/>
                  </a:moveTo>
                  <a:cubicBezTo>
                    <a:pt x="141" y="0"/>
                    <a:pt x="99" y="4"/>
                    <a:pt x="56" y="11"/>
                  </a:cubicBezTo>
                  <a:cubicBezTo>
                    <a:pt x="0" y="11"/>
                    <a:pt x="0" y="81"/>
                    <a:pt x="56" y="81"/>
                  </a:cubicBezTo>
                  <a:cubicBezTo>
                    <a:pt x="113" y="81"/>
                    <a:pt x="169" y="87"/>
                    <a:pt x="225" y="87"/>
                  </a:cubicBezTo>
                  <a:cubicBezTo>
                    <a:pt x="253" y="87"/>
                    <a:pt x="281" y="86"/>
                    <a:pt x="309" y="81"/>
                  </a:cubicBezTo>
                  <a:cubicBezTo>
                    <a:pt x="351" y="67"/>
                    <a:pt x="351" y="11"/>
                    <a:pt x="309" y="11"/>
                  </a:cubicBezTo>
                  <a:cubicBezTo>
                    <a:pt x="267" y="4"/>
                    <a:pt x="225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6"/>
            <p:cNvSpPr/>
            <p:nvPr/>
          </p:nvSpPr>
          <p:spPr>
            <a:xfrm>
              <a:off x="3393662" y="2983690"/>
              <a:ext cx="22129" cy="9099"/>
            </a:xfrm>
            <a:custGeom>
              <a:avLst/>
              <a:gdLst/>
              <a:ahLst/>
              <a:cxnLst/>
              <a:rect l="l" t="t" r="r" b="b"/>
              <a:pathLst>
                <a:path w="304" h="125" extrusionOk="0">
                  <a:moveTo>
                    <a:pt x="164" y="0"/>
                  </a:moveTo>
                  <a:cubicBezTo>
                    <a:pt x="133" y="0"/>
                    <a:pt x="101" y="4"/>
                    <a:pt x="66" y="11"/>
                  </a:cubicBezTo>
                  <a:cubicBezTo>
                    <a:pt x="0" y="37"/>
                    <a:pt x="33" y="124"/>
                    <a:pt x="95" y="124"/>
                  </a:cubicBezTo>
                  <a:cubicBezTo>
                    <a:pt x="99" y="124"/>
                    <a:pt x="104" y="124"/>
                    <a:pt x="108" y="123"/>
                  </a:cubicBezTo>
                  <a:cubicBezTo>
                    <a:pt x="164" y="109"/>
                    <a:pt x="206" y="109"/>
                    <a:pt x="263" y="81"/>
                  </a:cubicBezTo>
                  <a:cubicBezTo>
                    <a:pt x="269" y="85"/>
                    <a:pt x="275" y="87"/>
                    <a:pt x="280" y="87"/>
                  </a:cubicBezTo>
                  <a:cubicBezTo>
                    <a:pt x="304" y="87"/>
                    <a:pt x="298" y="34"/>
                    <a:pt x="263" y="11"/>
                  </a:cubicBezTo>
                  <a:cubicBezTo>
                    <a:pt x="227" y="4"/>
                    <a:pt x="19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6"/>
            <p:cNvSpPr/>
            <p:nvPr/>
          </p:nvSpPr>
          <p:spPr>
            <a:xfrm>
              <a:off x="3428093" y="2984418"/>
              <a:ext cx="23512" cy="8517"/>
            </a:xfrm>
            <a:custGeom>
              <a:avLst/>
              <a:gdLst/>
              <a:ahLst/>
              <a:cxnLst/>
              <a:rect l="l" t="t" r="r" b="b"/>
              <a:pathLst>
                <a:path w="323" h="117" extrusionOk="0">
                  <a:moveTo>
                    <a:pt x="70" y="1"/>
                  </a:moveTo>
                  <a:cubicBezTo>
                    <a:pt x="0" y="1"/>
                    <a:pt x="0" y="113"/>
                    <a:pt x="70" y="113"/>
                  </a:cubicBezTo>
                  <a:cubicBezTo>
                    <a:pt x="105" y="113"/>
                    <a:pt x="140" y="117"/>
                    <a:pt x="176" y="117"/>
                  </a:cubicBezTo>
                  <a:cubicBezTo>
                    <a:pt x="211" y="117"/>
                    <a:pt x="246" y="113"/>
                    <a:pt x="281" y="99"/>
                  </a:cubicBezTo>
                  <a:cubicBezTo>
                    <a:pt x="323" y="99"/>
                    <a:pt x="323" y="43"/>
                    <a:pt x="281" y="29"/>
                  </a:cubicBezTo>
                  <a:cubicBezTo>
                    <a:pt x="211" y="1"/>
                    <a:pt x="140" y="1"/>
                    <a:pt x="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6"/>
            <p:cNvSpPr/>
            <p:nvPr/>
          </p:nvSpPr>
          <p:spPr>
            <a:xfrm>
              <a:off x="3468929" y="2986456"/>
              <a:ext cx="11283" cy="7279"/>
            </a:xfrm>
            <a:custGeom>
              <a:avLst/>
              <a:gdLst/>
              <a:ahLst/>
              <a:cxnLst/>
              <a:rect l="l" t="t" r="r" b="b"/>
              <a:pathLst>
                <a:path w="155" h="100" extrusionOk="0">
                  <a:moveTo>
                    <a:pt x="57" y="1"/>
                  </a:moveTo>
                  <a:cubicBezTo>
                    <a:pt x="1" y="1"/>
                    <a:pt x="1" y="71"/>
                    <a:pt x="57" y="85"/>
                  </a:cubicBezTo>
                  <a:cubicBezTo>
                    <a:pt x="71" y="85"/>
                    <a:pt x="85" y="85"/>
                    <a:pt x="113" y="99"/>
                  </a:cubicBezTo>
                  <a:cubicBezTo>
                    <a:pt x="127" y="85"/>
                    <a:pt x="155" y="43"/>
                    <a:pt x="141" y="29"/>
                  </a:cubicBezTo>
                  <a:cubicBezTo>
                    <a:pt x="127" y="1"/>
                    <a:pt x="85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6"/>
            <p:cNvSpPr/>
            <p:nvPr/>
          </p:nvSpPr>
          <p:spPr>
            <a:xfrm>
              <a:off x="3558827" y="2819400"/>
              <a:ext cx="6260" cy="24677"/>
            </a:xfrm>
            <a:custGeom>
              <a:avLst/>
              <a:gdLst/>
              <a:ahLst/>
              <a:cxnLst/>
              <a:rect l="l" t="t" r="r" b="b"/>
              <a:pathLst>
                <a:path w="86" h="339" extrusionOk="0">
                  <a:moveTo>
                    <a:pt x="57" y="1"/>
                  </a:moveTo>
                  <a:cubicBezTo>
                    <a:pt x="43" y="1"/>
                    <a:pt x="29" y="8"/>
                    <a:pt x="29" y="22"/>
                  </a:cubicBezTo>
                  <a:cubicBezTo>
                    <a:pt x="29" y="120"/>
                    <a:pt x="1" y="204"/>
                    <a:pt x="1" y="302"/>
                  </a:cubicBezTo>
                  <a:cubicBezTo>
                    <a:pt x="1" y="329"/>
                    <a:pt x="12" y="339"/>
                    <a:pt x="24" y="339"/>
                  </a:cubicBezTo>
                  <a:cubicBezTo>
                    <a:pt x="31" y="339"/>
                    <a:pt x="38" y="336"/>
                    <a:pt x="43" y="331"/>
                  </a:cubicBezTo>
                  <a:cubicBezTo>
                    <a:pt x="85" y="218"/>
                    <a:pt x="85" y="134"/>
                    <a:pt x="85" y="22"/>
                  </a:cubicBezTo>
                  <a:cubicBezTo>
                    <a:pt x="85" y="8"/>
                    <a:pt x="71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6"/>
            <p:cNvSpPr/>
            <p:nvPr/>
          </p:nvSpPr>
          <p:spPr>
            <a:xfrm>
              <a:off x="3553732" y="2858052"/>
              <a:ext cx="9536" cy="24822"/>
            </a:xfrm>
            <a:custGeom>
              <a:avLst/>
              <a:gdLst/>
              <a:ahLst/>
              <a:cxnLst/>
              <a:rect l="l" t="t" r="r" b="b"/>
              <a:pathLst>
                <a:path w="131" h="341" extrusionOk="0">
                  <a:moveTo>
                    <a:pt x="71" y="1"/>
                  </a:moveTo>
                  <a:cubicBezTo>
                    <a:pt x="52" y="1"/>
                    <a:pt x="34" y="11"/>
                    <a:pt x="29" y="38"/>
                  </a:cubicBezTo>
                  <a:cubicBezTo>
                    <a:pt x="1" y="122"/>
                    <a:pt x="15" y="221"/>
                    <a:pt x="1" y="305"/>
                  </a:cubicBezTo>
                  <a:cubicBezTo>
                    <a:pt x="1" y="323"/>
                    <a:pt x="18" y="340"/>
                    <a:pt x="37" y="340"/>
                  </a:cubicBezTo>
                  <a:cubicBezTo>
                    <a:pt x="48" y="340"/>
                    <a:pt x="61" y="334"/>
                    <a:pt x="71" y="319"/>
                  </a:cubicBezTo>
                  <a:cubicBezTo>
                    <a:pt x="99" y="235"/>
                    <a:pt x="99" y="151"/>
                    <a:pt x="113" y="52"/>
                  </a:cubicBezTo>
                  <a:cubicBezTo>
                    <a:pt x="130" y="26"/>
                    <a:pt x="100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6"/>
            <p:cNvSpPr/>
            <p:nvPr/>
          </p:nvSpPr>
          <p:spPr>
            <a:xfrm>
              <a:off x="3551693" y="2894229"/>
              <a:ext cx="8226" cy="23366"/>
            </a:xfrm>
            <a:custGeom>
              <a:avLst/>
              <a:gdLst/>
              <a:ahLst/>
              <a:cxnLst/>
              <a:rect l="l" t="t" r="r" b="b"/>
              <a:pathLst>
                <a:path w="113" h="321" extrusionOk="0">
                  <a:moveTo>
                    <a:pt x="50" y="1"/>
                  </a:moveTo>
                  <a:cubicBezTo>
                    <a:pt x="39" y="1"/>
                    <a:pt x="29" y="11"/>
                    <a:pt x="29" y="33"/>
                  </a:cubicBezTo>
                  <a:cubicBezTo>
                    <a:pt x="29" y="117"/>
                    <a:pt x="1" y="215"/>
                    <a:pt x="29" y="299"/>
                  </a:cubicBezTo>
                  <a:cubicBezTo>
                    <a:pt x="29" y="313"/>
                    <a:pt x="39" y="320"/>
                    <a:pt x="50" y="320"/>
                  </a:cubicBezTo>
                  <a:cubicBezTo>
                    <a:pt x="60" y="320"/>
                    <a:pt x="71" y="313"/>
                    <a:pt x="71" y="299"/>
                  </a:cubicBezTo>
                  <a:cubicBezTo>
                    <a:pt x="113" y="215"/>
                    <a:pt x="71" y="103"/>
                    <a:pt x="71" y="33"/>
                  </a:cubicBezTo>
                  <a:cubicBezTo>
                    <a:pt x="71" y="11"/>
                    <a:pt x="60" y="1"/>
                    <a:pt x="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6"/>
            <p:cNvSpPr/>
            <p:nvPr/>
          </p:nvSpPr>
          <p:spPr>
            <a:xfrm>
              <a:off x="3549437" y="2929460"/>
              <a:ext cx="9463" cy="12666"/>
            </a:xfrm>
            <a:custGeom>
              <a:avLst/>
              <a:gdLst/>
              <a:ahLst/>
              <a:cxnLst/>
              <a:rect l="l" t="t" r="r" b="b"/>
              <a:pathLst>
                <a:path w="130" h="174" extrusionOk="0">
                  <a:moveTo>
                    <a:pt x="72" y="0"/>
                  </a:moveTo>
                  <a:cubicBezTo>
                    <a:pt x="36" y="0"/>
                    <a:pt x="0" y="31"/>
                    <a:pt x="18" y="82"/>
                  </a:cubicBezTo>
                  <a:cubicBezTo>
                    <a:pt x="32" y="96"/>
                    <a:pt x="32" y="124"/>
                    <a:pt x="32" y="152"/>
                  </a:cubicBezTo>
                  <a:cubicBezTo>
                    <a:pt x="46" y="166"/>
                    <a:pt x="63" y="173"/>
                    <a:pt x="81" y="173"/>
                  </a:cubicBezTo>
                  <a:cubicBezTo>
                    <a:pt x="98" y="173"/>
                    <a:pt x="116" y="166"/>
                    <a:pt x="130" y="152"/>
                  </a:cubicBezTo>
                  <a:lnTo>
                    <a:pt x="130" y="40"/>
                  </a:lnTo>
                  <a:cubicBezTo>
                    <a:pt x="119" y="12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6"/>
            <p:cNvSpPr/>
            <p:nvPr/>
          </p:nvSpPr>
          <p:spPr>
            <a:xfrm>
              <a:off x="3555770" y="2952754"/>
              <a:ext cx="4149" cy="4149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43" y="1"/>
                  </a:moveTo>
                  <a:cubicBezTo>
                    <a:pt x="1" y="1"/>
                    <a:pt x="1" y="57"/>
                    <a:pt x="43" y="57"/>
                  </a:cubicBezTo>
                  <a:cubicBezTo>
                    <a:pt x="57" y="57"/>
                    <a:pt x="57" y="1"/>
                    <a:pt x="43" y="1"/>
                  </a:cubicBezTo>
                  <a:close/>
                </a:path>
              </a:pathLst>
            </a:custGeom>
            <a:solidFill>
              <a:srgbClr val="365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6"/>
            <p:cNvSpPr/>
            <p:nvPr/>
          </p:nvSpPr>
          <p:spPr>
            <a:xfrm>
              <a:off x="3293282" y="3117117"/>
              <a:ext cx="26569" cy="14558"/>
            </a:xfrm>
            <a:custGeom>
              <a:avLst/>
              <a:gdLst/>
              <a:ahLst/>
              <a:cxnLst/>
              <a:rect l="l" t="t" r="r" b="b"/>
              <a:pathLst>
                <a:path w="365" h="200" extrusionOk="0">
                  <a:moveTo>
                    <a:pt x="33" y="0"/>
                  </a:moveTo>
                  <a:cubicBezTo>
                    <a:pt x="10" y="0"/>
                    <a:pt x="1" y="46"/>
                    <a:pt x="13" y="59"/>
                  </a:cubicBezTo>
                  <a:cubicBezTo>
                    <a:pt x="97" y="115"/>
                    <a:pt x="210" y="157"/>
                    <a:pt x="308" y="199"/>
                  </a:cubicBezTo>
                  <a:cubicBezTo>
                    <a:pt x="350" y="185"/>
                    <a:pt x="364" y="143"/>
                    <a:pt x="350" y="129"/>
                  </a:cubicBezTo>
                  <a:cubicBezTo>
                    <a:pt x="252" y="73"/>
                    <a:pt x="154" y="45"/>
                    <a:pt x="41" y="3"/>
                  </a:cubicBezTo>
                  <a:cubicBezTo>
                    <a:pt x="38" y="1"/>
                    <a:pt x="35" y="0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6"/>
            <p:cNvSpPr/>
            <p:nvPr/>
          </p:nvSpPr>
          <p:spPr>
            <a:xfrm>
              <a:off x="3341179" y="3133786"/>
              <a:ext cx="30791" cy="7352"/>
            </a:xfrm>
            <a:custGeom>
              <a:avLst/>
              <a:gdLst/>
              <a:ahLst/>
              <a:cxnLst/>
              <a:rect l="l" t="t" r="r" b="b"/>
              <a:pathLst>
                <a:path w="423" h="101" extrusionOk="0">
                  <a:moveTo>
                    <a:pt x="283" y="1"/>
                  </a:moveTo>
                  <a:cubicBezTo>
                    <a:pt x="194" y="1"/>
                    <a:pt x="104" y="20"/>
                    <a:pt x="15" y="40"/>
                  </a:cubicBezTo>
                  <a:cubicBezTo>
                    <a:pt x="1" y="40"/>
                    <a:pt x="1" y="96"/>
                    <a:pt x="15" y="96"/>
                  </a:cubicBezTo>
                  <a:cubicBezTo>
                    <a:pt x="42" y="93"/>
                    <a:pt x="68" y="92"/>
                    <a:pt x="95" y="92"/>
                  </a:cubicBezTo>
                  <a:cubicBezTo>
                    <a:pt x="167" y="92"/>
                    <a:pt x="237" y="100"/>
                    <a:pt x="300" y="100"/>
                  </a:cubicBezTo>
                  <a:cubicBezTo>
                    <a:pt x="323" y="100"/>
                    <a:pt x="345" y="99"/>
                    <a:pt x="366" y="96"/>
                  </a:cubicBezTo>
                  <a:cubicBezTo>
                    <a:pt x="422" y="54"/>
                    <a:pt x="422" y="12"/>
                    <a:pt x="394" y="12"/>
                  </a:cubicBezTo>
                  <a:cubicBezTo>
                    <a:pt x="357" y="4"/>
                    <a:pt x="320" y="1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6"/>
            <p:cNvSpPr/>
            <p:nvPr/>
          </p:nvSpPr>
          <p:spPr>
            <a:xfrm>
              <a:off x="3397375" y="3137717"/>
              <a:ext cx="29772" cy="8517"/>
            </a:xfrm>
            <a:custGeom>
              <a:avLst/>
              <a:gdLst/>
              <a:ahLst/>
              <a:cxnLst/>
              <a:rect l="l" t="t" r="r" b="b"/>
              <a:pathLst>
                <a:path w="409" h="117" extrusionOk="0">
                  <a:moveTo>
                    <a:pt x="71" y="0"/>
                  </a:moveTo>
                  <a:cubicBezTo>
                    <a:pt x="1" y="0"/>
                    <a:pt x="1" y="113"/>
                    <a:pt x="71" y="113"/>
                  </a:cubicBezTo>
                  <a:cubicBezTo>
                    <a:pt x="127" y="113"/>
                    <a:pt x="180" y="116"/>
                    <a:pt x="229" y="116"/>
                  </a:cubicBezTo>
                  <a:cubicBezTo>
                    <a:pt x="278" y="116"/>
                    <a:pt x="324" y="113"/>
                    <a:pt x="366" y="99"/>
                  </a:cubicBezTo>
                  <a:cubicBezTo>
                    <a:pt x="408" y="99"/>
                    <a:pt x="408" y="42"/>
                    <a:pt x="366" y="28"/>
                  </a:cubicBezTo>
                  <a:cubicBezTo>
                    <a:pt x="268" y="0"/>
                    <a:pt x="155" y="0"/>
                    <a:pt x="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6"/>
            <p:cNvSpPr/>
            <p:nvPr/>
          </p:nvSpPr>
          <p:spPr>
            <a:xfrm>
              <a:off x="3447747" y="3131748"/>
              <a:ext cx="27370" cy="13248"/>
            </a:xfrm>
            <a:custGeom>
              <a:avLst/>
              <a:gdLst/>
              <a:ahLst/>
              <a:cxnLst/>
              <a:rect l="l" t="t" r="r" b="b"/>
              <a:pathLst>
                <a:path w="376" h="182" extrusionOk="0">
                  <a:moveTo>
                    <a:pt x="251" y="1"/>
                  </a:moveTo>
                  <a:cubicBezTo>
                    <a:pt x="187" y="1"/>
                    <a:pt x="131" y="20"/>
                    <a:pt x="81" y="40"/>
                  </a:cubicBezTo>
                  <a:cubicBezTo>
                    <a:pt x="1" y="54"/>
                    <a:pt x="22" y="182"/>
                    <a:pt x="110" y="182"/>
                  </a:cubicBezTo>
                  <a:cubicBezTo>
                    <a:pt x="114" y="182"/>
                    <a:pt x="118" y="181"/>
                    <a:pt x="123" y="181"/>
                  </a:cubicBezTo>
                  <a:cubicBezTo>
                    <a:pt x="193" y="153"/>
                    <a:pt x="278" y="153"/>
                    <a:pt x="348" y="124"/>
                  </a:cubicBezTo>
                  <a:cubicBezTo>
                    <a:pt x="376" y="82"/>
                    <a:pt x="362" y="12"/>
                    <a:pt x="334" y="12"/>
                  </a:cubicBezTo>
                  <a:cubicBezTo>
                    <a:pt x="305" y="4"/>
                    <a:pt x="277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6"/>
            <p:cNvSpPr/>
            <p:nvPr/>
          </p:nvSpPr>
          <p:spPr>
            <a:xfrm>
              <a:off x="3487564" y="3125415"/>
              <a:ext cx="20309" cy="10409"/>
            </a:xfrm>
            <a:custGeom>
              <a:avLst/>
              <a:gdLst/>
              <a:ahLst/>
              <a:cxnLst/>
              <a:rect l="l" t="t" r="r" b="b"/>
              <a:pathLst>
                <a:path w="279" h="143" extrusionOk="0">
                  <a:moveTo>
                    <a:pt x="208" y="1"/>
                  </a:moveTo>
                  <a:cubicBezTo>
                    <a:pt x="152" y="1"/>
                    <a:pt x="110" y="15"/>
                    <a:pt x="67" y="15"/>
                  </a:cubicBezTo>
                  <a:cubicBezTo>
                    <a:pt x="1" y="28"/>
                    <a:pt x="10" y="142"/>
                    <a:pt x="83" y="142"/>
                  </a:cubicBezTo>
                  <a:cubicBezTo>
                    <a:pt x="87" y="142"/>
                    <a:pt x="91" y="142"/>
                    <a:pt x="96" y="141"/>
                  </a:cubicBezTo>
                  <a:cubicBezTo>
                    <a:pt x="152" y="127"/>
                    <a:pt x="208" y="127"/>
                    <a:pt x="236" y="71"/>
                  </a:cubicBezTo>
                  <a:cubicBezTo>
                    <a:pt x="278" y="29"/>
                    <a:pt x="236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6"/>
            <p:cNvSpPr/>
            <p:nvPr/>
          </p:nvSpPr>
          <p:spPr>
            <a:xfrm>
              <a:off x="3519592" y="3112167"/>
              <a:ext cx="25041" cy="13685"/>
            </a:xfrm>
            <a:custGeom>
              <a:avLst/>
              <a:gdLst/>
              <a:ahLst/>
              <a:cxnLst/>
              <a:rect l="l" t="t" r="r" b="b"/>
              <a:pathLst>
                <a:path w="344" h="188" extrusionOk="0">
                  <a:moveTo>
                    <a:pt x="259" y="0"/>
                  </a:moveTo>
                  <a:cubicBezTo>
                    <a:pt x="189" y="0"/>
                    <a:pt x="119" y="43"/>
                    <a:pt x="63" y="71"/>
                  </a:cubicBezTo>
                  <a:cubicBezTo>
                    <a:pt x="1" y="108"/>
                    <a:pt x="48" y="188"/>
                    <a:pt x="107" y="188"/>
                  </a:cubicBezTo>
                  <a:cubicBezTo>
                    <a:pt x="116" y="188"/>
                    <a:pt x="124" y="186"/>
                    <a:pt x="133" y="183"/>
                  </a:cubicBezTo>
                  <a:cubicBezTo>
                    <a:pt x="189" y="141"/>
                    <a:pt x="245" y="127"/>
                    <a:pt x="301" y="99"/>
                  </a:cubicBezTo>
                  <a:cubicBezTo>
                    <a:pt x="343" y="57"/>
                    <a:pt x="301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6"/>
            <p:cNvSpPr/>
            <p:nvPr/>
          </p:nvSpPr>
          <p:spPr>
            <a:xfrm>
              <a:off x="3298305" y="2783368"/>
              <a:ext cx="8226" cy="19508"/>
            </a:xfrm>
            <a:custGeom>
              <a:avLst/>
              <a:gdLst/>
              <a:ahLst/>
              <a:cxnLst/>
              <a:rect l="l" t="t" r="r" b="b"/>
              <a:pathLst>
                <a:path w="113" h="268" extrusionOk="0">
                  <a:moveTo>
                    <a:pt x="55" y="1"/>
                  </a:moveTo>
                  <a:cubicBezTo>
                    <a:pt x="46" y="1"/>
                    <a:pt x="35" y="4"/>
                    <a:pt x="28" y="11"/>
                  </a:cubicBezTo>
                  <a:cubicBezTo>
                    <a:pt x="14" y="82"/>
                    <a:pt x="0" y="166"/>
                    <a:pt x="14" y="236"/>
                  </a:cubicBezTo>
                  <a:cubicBezTo>
                    <a:pt x="21" y="257"/>
                    <a:pt x="35" y="268"/>
                    <a:pt x="50" y="268"/>
                  </a:cubicBezTo>
                  <a:cubicBezTo>
                    <a:pt x="64" y="268"/>
                    <a:pt x="78" y="257"/>
                    <a:pt x="85" y="236"/>
                  </a:cubicBezTo>
                  <a:cubicBezTo>
                    <a:pt x="113" y="152"/>
                    <a:pt x="85" y="82"/>
                    <a:pt x="71" y="11"/>
                  </a:cubicBezTo>
                  <a:cubicBezTo>
                    <a:pt x="71" y="4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6"/>
            <p:cNvSpPr/>
            <p:nvPr/>
          </p:nvSpPr>
          <p:spPr>
            <a:xfrm>
              <a:off x="3305438" y="2815178"/>
              <a:ext cx="14195" cy="20382"/>
            </a:xfrm>
            <a:custGeom>
              <a:avLst/>
              <a:gdLst/>
              <a:ahLst/>
              <a:cxnLst/>
              <a:rect l="l" t="t" r="r" b="b"/>
              <a:pathLst>
                <a:path w="195" h="280" extrusionOk="0">
                  <a:moveTo>
                    <a:pt x="30" y="0"/>
                  </a:moveTo>
                  <a:cubicBezTo>
                    <a:pt x="15" y="0"/>
                    <a:pt x="1" y="7"/>
                    <a:pt x="1" y="24"/>
                  </a:cubicBezTo>
                  <a:cubicBezTo>
                    <a:pt x="1" y="122"/>
                    <a:pt x="43" y="248"/>
                    <a:pt x="127" y="276"/>
                  </a:cubicBezTo>
                  <a:cubicBezTo>
                    <a:pt x="132" y="279"/>
                    <a:pt x="137" y="280"/>
                    <a:pt x="143" y="280"/>
                  </a:cubicBezTo>
                  <a:cubicBezTo>
                    <a:pt x="168" y="280"/>
                    <a:pt x="195" y="255"/>
                    <a:pt x="183" y="220"/>
                  </a:cubicBezTo>
                  <a:cubicBezTo>
                    <a:pt x="141" y="150"/>
                    <a:pt x="113" y="80"/>
                    <a:pt x="57" y="10"/>
                  </a:cubicBezTo>
                  <a:cubicBezTo>
                    <a:pt x="51" y="4"/>
                    <a:pt x="40" y="0"/>
                    <a:pt x="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6"/>
            <p:cNvSpPr/>
            <p:nvPr/>
          </p:nvSpPr>
          <p:spPr>
            <a:xfrm>
              <a:off x="3316576" y="2838690"/>
              <a:ext cx="19436" cy="21401"/>
            </a:xfrm>
            <a:custGeom>
              <a:avLst/>
              <a:gdLst/>
              <a:ahLst/>
              <a:cxnLst/>
              <a:rect l="l" t="t" r="r" b="b"/>
              <a:pathLst>
                <a:path w="267" h="294" extrusionOk="0">
                  <a:moveTo>
                    <a:pt x="60" y="0"/>
                  </a:moveTo>
                  <a:cubicBezTo>
                    <a:pt x="27" y="0"/>
                    <a:pt x="0" y="40"/>
                    <a:pt x="30" y="80"/>
                  </a:cubicBezTo>
                  <a:cubicBezTo>
                    <a:pt x="58" y="164"/>
                    <a:pt x="114" y="262"/>
                    <a:pt x="213" y="290"/>
                  </a:cubicBezTo>
                  <a:cubicBezTo>
                    <a:pt x="220" y="293"/>
                    <a:pt x="227" y="294"/>
                    <a:pt x="232" y="294"/>
                  </a:cubicBezTo>
                  <a:cubicBezTo>
                    <a:pt x="259" y="294"/>
                    <a:pt x="266" y="269"/>
                    <a:pt x="255" y="234"/>
                  </a:cubicBezTo>
                  <a:cubicBezTo>
                    <a:pt x="213" y="164"/>
                    <a:pt x="128" y="108"/>
                    <a:pt x="100" y="23"/>
                  </a:cubicBezTo>
                  <a:cubicBezTo>
                    <a:pt x="88" y="7"/>
                    <a:pt x="73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6"/>
            <p:cNvSpPr/>
            <p:nvPr/>
          </p:nvSpPr>
          <p:spPr>
            <a:xfrm>
              <a:off x="3340306" y="2865768"/>
              <a:ext cx="24458" cy="12375"/>
            </a:xfrm>
            <a:custGeom>
              <a:avLst/>
              <a:gdLst/>
              <a:ahLst/>
              <a:cxnLst/>
              <a:rect l="l" t="t" r="r" b="b"/>
              <a:pathLst>
                <a:path w="336" h="170" extrusionOk="0">
                  <a:moveTo>
                    <a:pt x="56" y="0"/>
                  </a:moveTo>
                  <a:cubicBezTo>
                    <a:pt x="21" y="0"/>
                    <a:pt x="0" y="46"/>
                    <a:pt x="13" y="59"/>
                  </a:cubicBezTo>
                  <a:cubicBezTo>
                    <a:pt x="68" y="114"/>
                    <a:pt x="150" y="170"/>
                    <a:pt x="231" y="170"/>
                  </a:cubicBezTo>
                  <a:cubicBezTo>
                    <a:pt x="252" y="170"/>
                    <a:pt x="273" y="166"/>
                    <a:pt x="294" y="157"/>
                  </a:cubicBezTo>
                  <a:cubicBezTo>
                    <a:pt x="336" y="157"/>
                    <a:pt x="336" y="115"/>
                    <a:pt x="294" y="87"/>
                  </a:cubicBezTo>
                  <a:cubicBezTo>
                    <a:pt x="223" y="59"/>
                    <a:pt x="139" y="59"/>
                    <a:pt x="69" y="2"/>
                  </a:cubicBezTo>
                  <a:cubicBezTo>
                    <a:pt x="64" y="1"/>
                    <a:pt x="60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6"/>
            <p:cNvSpPr/>
            <p:nvPr/>
          </p:nvSpPr>
          <p:spPr>
            <a:xfrm>
              <a:off x="3380050" y="2871882"/>
              <a:ext cx="21547" cy="8735"/>
            </a:xfrm>
            <a:custGeom>
              <a:avLst/>
              <a:gdLst/>
              <a:ahLst/>
              <a:cxnLst/>
              <a:rect l="l" t="t" r="r" b="b"/>
              <a:pathLst>
                <a:path w="296" h="120" extrusionOk="0">
                  <a:moveTo>
                    <a:pt x="262" y="0"/>
                  </a:moveTo>
                  <a:cubicBezTo>
                    <a:pt x="259" y="0"/>
                    <a:pt x="256" y="1"/>
                    <a:pt x="253" y="3"/>
                  </a:cubicBezTo>
                  <a:cubicBezTo>
                    <a:pt x="193" y="3"/>
                    <a:pt x="133" y="34"/>
                    <a:pt x="64" y="34"/>
                  </a:cubicBezTo>
                  <a:cubicBezTo>
                    <a:pt x="52" y="34"/>
                    <a:pt x="40" y="33"/>
                    <a:pt x="28" y="31"/>
                  </a:cubicBezTo>
                  <a:cubicBezTo>
                    <a:pt x="0" y="31"/>
                    <a:pt x="0" y="73"/>
                    <a:pt x="28" y="101"/>
                  </a:cubicBezTo>
                  <a:cubicBezTo>
                    <a:pt x="63" y="113"/>
                    <a:pt x="103" y="119"/>
                    <a:pt x="143" y="119"/>
                  </a:cubicBezTo>
                  <a:cubicBezTo>
                    <a:pt x="198" y="119"/>
                    <a:pt x="254" y="106"/>
                    <a:pt x="295" y="73"/>
                  </a:cubicBezTo>
                  <a:cubicBezTo>
                    <a:pt x="295" y="48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6"/>
            <p:cNvSpPr/>
            <p:nvPr/>
          </p:nvSpPr>
          <p:spPr>
            <a:xfrm>
              <a:off x="3411715" y="2855432"/>
              <a:ext cx="19144" cy="12593"/>
            </a:xfrm>
            <a:custGeom>
              <a:avLst/>
              <a:gdLst/>
              <a:ahLst/>
              <a:cxnLst/>
              <a:rect l="l" t="t" r="r" b="b"/>
              <a:pathLst>
                <a:path w="263" h="173" extrusionOk="0">
                  <a:moveTo>
                    <a:pt x="192" y="0"/>
                  </a:moveTo>
                  <a:cubicBezTo>
                    <a:pt x="184" y="0"/>
                    <a:pt x="176" y="2"/>
                    <a:pt x="169" y="4"/>
                  </a:cubicBezTo>
                  <a:cubicBezTo>
                    <a:pt x="127" y="46"/>
                    <a:pt x="85" y="74"/>
                    <a:pt x="29" y="88"/>
                  </a:cubicBezTo>
                  <a:cubicBezTo>
                    <a:pt x="1" y="116"/>
                    <a:pt x="15" y="172"/>
                    <a:pt x="57" y="172"/>
                  </a:cubicBezTo>
                  <a:cubicBezTo>
                    <a:pt x="141" y="172"/>
                    <a:pt x="211" y="144"/>
                    <a:pt x="239" y="60"/>
                  </a:cubicBezTo>
                  <a:cubicBezTo>
                    <a:pt x="262" y="26"/>
                    <a:pt x="228" y="0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6"/>
            <p:cNvSpPr/>
            <p:nvPr/>
          </p:nvSpPr>
          <p:spPr>
            <a:xfrm>
              <a:off x="3442360" y="2839927"/>
              <a:ext cx="12375" cy="10700"/>
            </a:xfrm>
            <a:custGeom>
              <a:avLst/>
              <a:gdLst/>
              <a:ahLst/>
              <a:cxnLst/>
              <a:rect l="l" t="t" r="r" b="b"/>
              <a:pathLst>
                <a:path w="170" h="147" extrusionOk="0">
                  <a:moveTo>
                    <a:pt x="121" y="1"/>
                  </a:moveTo>
                  <a:cubicBezTo>
                    <a:pt x="114" y="1"/>
                    <a:pt x="106" y="3"/>
                    <a:pt x="99" y="6"/>
                  </a:cubicBezTo>
                  <a:cubicBezTo>
                    <a:pt x="85" y="20"/>
                    <a:pt x="71" y="63"/>
                    <a:pt x="29" y="77"/>
                  </a:cubicBezTo>
                  <a:cubicBezTo>
                    <a:pt x="1" y="91"/>
                    <a:pt x="15" y="147"/>
                    <a:pt x="57" y="147"/>
                  </a:cubicBezTo>
                  <a:cubicBezTo>
                    <a:pt x="127" y="147"/>
                    <a:pt x="169" y="91"/>
                    <a:pt x="155" y="35"/>
                  </a:cubicBezTo>
                  <a:cubicBezTo>
                    <a:pt x="155" y="14"/>
                    <a:pt x="140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6"/>
            <p:cNvSpPr/>
            <p:nvPr/>
          </p:nvSpPr>
          <p:spPr>
            <a:xfrm>
              <a:off x="3645886" y="2960251"/>
              <a:ext cx="11137" cy="11210"/>
            </a:xfrm>
            <a:custGeom>
              <a:avLst/>
              <a:gdLst/>
              <a:ahLst/>
              <a:cxnLst/>
              <a:rect l="l" t="t" r="r" b="b"/>
              <a:pathLst>
                <a:path w="153" h="154" extrusionOk="0">
                  <a:moveTo>
                    <a:pt x="110" y="0"/>
                  </a:moveTo>
                  <a:cubicBezTo>
                    <a:pt x="105" y="0"/>
                    <a:pt x="100" y="3"/>
                    <a:pt x="96" y="10"/>
                  </a:cubicBezTo>
                  <a:cubicBezTo>
                    <a:pt x="68" y="38"/>
                    <a:pt x="26" y="80"/>
                    <a:pt x="12" y="108"/>
                  </a:cubicBezTo>
                  <a:cubicBezTo>
                    <a:pt x="0" y="120"/>
                    <a:pt x="19" y="153"/>
                    <a:pt x="34" y="153"/>
                  </a:cubicBezTo>
                  <a:cubicBezTo>
                    <a:pt x="36" y="153"/>
                    <a:pt x="38" y="152"/>
                    <a:pt x="40" y="150"/>
                  </a:cubicBezTo>
                  <a:cubicBezTo>
                    <a:pt x="96" y="122"/>
                    <a:pt x="138" y="94"/>
                    <a:pt x="152" y="38"/>
                  </a:cubicBezTo>
                  <a:cubicBezTo>
                    <a:pt x="152" y="27"/>
                    <a:pt x="128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6"/>
            <p:cNvSpPr/>
            <p:nvPr/>
          </p:nvSpPr>
          <p:spPr>
            <a:xfrm>
              <a:off x="3659425" y="2933537"/>
              <a:ext cx="12957" cy="14413"/>
            </a:xfrm>
            <a:custGeom>
              <a:avLst/>
              <a:gdLst/>
              <a:ahLst/>
              <a:cxnLst/>
              <a:rect l="l" t="t" r="r" b="b"/>
              <a:pathLst>
                <a:path w="178" h="198" extrusionOk="0">
                  <a:moveTo>
                    <a:pt x="148" y="1"/>
                  </a:moveTo>
                  <a:cubicBezTo>
                    <a:pt x="138" y="1"/>
                    <a:pt x="127" y="8"/>
                    <a:pt x="121" y="26"/>
                  </a:cubicBezTo>
                  <a:cubicBezTo>
                    <a:pt x="107" y="54"/>
                    <a:pt x="65" y="110"/>
                    <a:pt x="37" y="124"/>
                  </a:cubicBezTo>
                  <a:cubicBezTo>
                    <a:pt x="0" y="161"/>
                    <a:pt x="27" y="197"/>
                    <a:pt x="53" y="197"/>
                  </a:cubicBezTo>
                  <a:cubicBezTo>
                    <a:pt x="57" y="197"/>
                    <a:pt x="61" y="196"/>
                    <a:pt x="65" y="194"/>
                  </a:cubicBezTo>
                  <a:cubicBezTo>
                    <a:pt x="135" y="152"/>
                    <a:pt x="177" y="110"/>
                    <a:pt x="177" y="40"/>
                  </a:cubicBezTo>
                  <a:cubicBezTo>
                    <a:pt x="177" y="15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6"/>
            <p:cNvSpPr/>
            <p:nvPr/>
          </p:nvSpPr>
          <p:spPr>
            <a:xfrm>
              <a:off x="3675949" y="2904275"/>
              <a:ext cx="12375" cy="19217"/>
            </a:xfrm>
            <a:custGeom>
              <a:avLst/>
              <a:gdLst/>
              <a:ahLst/>
              <a:cxnLst/>
              <a:rect l="l" t="t" r="r" b="b"/>
              <a:pathLst>
                <a:path w="170" h="264" extrusionOk="0">
                  <a:moveTo>
                    <a:pt x="142" y="0"/>
                  </a:moveTo>
                  <a:cubicBezTo>
                    <a:pt x="132" y="0"/>
                    <a:pt x="119" y="6"/>
                    <a:pt x="104" y="21"/>
                  </a:cubicBezTo>
                  <a:cubicBezTo>
                    <a:pt x="76" y="77"/>
                    <a:pt x="48" y="147"/>
                    <a:pt x="20" y="217"/>
                  </a:cubicBezTo>
                  <a:cubicBezTo>
                    <a:pt x="1" y="237"/>
                    <a:pt x="36" y="263"/>
                    <a:pt x="63" y="263"/>
                  </a:cubicBezTo>
                  <a:cubicBezTo>
                    <a:pt x="75" y="263"/>
                    <a:pt x="86" y="258"/>
                    <a:pt x="90" y="245"/>
                  </a:cubicBezTo>
                  <a:cubicBezTo>
                    <a:pt x="118" y="175"/>
                    <a:pt x="147" y="119"/>
                    <a:pt x="161" y="49"/>
                  </a:cubicBezTo>
                  <a:cubicBezTo>
                    <a:pt x="170" y="21"/>
                    <a:pt x="161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6"/>
            <p:cNvSpPr/>
            <p:nvPr/>
          </p:nvSpPr>
          <p:spPr>
            <a:xfrm>
              <a:off x="3687159" y="2873702"/>
              <a:ext cx="11720" cy="16014"/>
            </a:xfrm>
            <a:custGeom>
              <a:avLst/>
              <a:gdLst/>
              <a:ahLst/>
              <a:cxnLst/>
              <a:rect l="l" t="t" r="r" b="b"/>
              <a:pathLst>
                <a:path w="161" h="220" extrusionOk="0">
                  <a:moveTo>
                    <a:pt x="112" y="0"/>
                  </a:moveTo>
                  <a:cubicBezTo>
                    <a:pt x="98" y="0"/>
                    <a:pt x="83" y="7"/>
                    <a:pt x="77" y="20"/>
                  </a:cubicBezTo>
                  <a:cubicBezTo>
                    <a:pt x="63" y="62"/>
                    <a:pt x="35" y="118"/>
                    <a:pt x="21" y="160"/>
                  </a:cubicBezTo>
                  <a:cubicBezTo>
                    <a:pt x="1" y="190"/>
                    <a:pt x="37" y="220"/>
                    <a:pt x="65" y="220"/>
                  </a:cubicBezTo>
                  <a:cubicBezTo>
                    <a:pt x="77" y="220"/>
                    <a:pt x="87" y="215"/>
                    <a:pt x="91" y="202"/>
                  </a:cubicBezTo>
                  <a:cubicBezTo>
                    <a:pt x="147" y="160"/>
                    <a:pt x="161" y="104"/>
                    <a:pt x="147" y="34"/>
                  </a:cubicBezTo>
                  <a:cubicBezTo>
                    <a:pt x="147" y="11"/>
                    <a:pt x="130" y="0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6"/>
            <p:cNvSpPr/>
            <p:nvPr/>
          </p:nvSpPr>
          <p:spPr>
            <a:xfrm>
              <a:off x="3697132" y="2855432"/>
              <a:ext cx="10773" cy="12156"/>
            </a:xfrm>
            <a:custGeom>
              <a:avLst/>
              <a:gdLst/>
              <a:ahLst/>
              <a:cxnLst/>
              <a:rect l="l" t="t" r="r" b="b"/>
              <a:pathLst>
                <a:path w="148" h="167" extrusionOk="0">
                  <a:moveTo>
                    <a:pt x="96" y="0"/>
                  </a:moveTo>
                  <a:cubicBezTo>
                    <a:pt x="91" y="0"/>
                    <a:pt x="85" y="2"/>
                    <a:pt x="80" y="4"/>
                  </a:cubicBezTo>
                  <a:cubicBezTo>
                    <a:pt x="38" y="18"/>
                    <a:pt x="24" y="60"/>
                    <a:pt x="10" y="88"/>
                  </a:cubicBezTo>
                  <a:cubicBezTo>
                    <a:pt x="1" y="133"/>
                    <a:pt x="38" y="166"/>
                    <a:pt x="69" y="166"/>
                  </a:cubicBezTo>
                  <a:cubicBezTo>
                    <a:pt x="87" y="166"/>
                    <a:pt x="103" y="156"/>
                    <a:pt x="108" y="130"/>
                  </a:cubicBezTo>
                  <a:cubicBezTo>
                    <a:pt x="108" y="116"/>
                    <a:pt x="136" y="74"/>
                    <a:pt x="136" y="60"/>
                  </a:cubicBezTo>
                  <a:cubicBezTo>
                    <a:pt x="148" y="26"/>
                    <a:pt x="121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6"/>
            <p:cNvSpPr/>
            <p:nvPr/>
          </p:nvSpPr>
          <p:spPr>
            <a:xfrm>
              <a:off x="3648434" y="3023871"/>
              <a:ext cx="12666" cy="11647"/>
            </a:xfrm>
            <a:custGeom>
              <a:avLst/>
              <a:gdLst/>
              <a:ahLst/>
              <a:cxnLst/>
              <a:rect l="l" t="t" r="r" b="b"/>
              <a:pathLst>
                <a:path w="174" h="160" extrusionOk="0">
                  <a:moveTo>
                    <a:pt x="133" y="1"/>
                  </a:moveTo>
                  <a:cubicBezTo>
                    <a:pt x="127" y="1"/>
                    <a:pt x="121" y="2"/>
                    <a:pt x="117" y="6"/>
                  </a:cubicBezTo>
                  <a:lnTo>
                    <a:pt x="33" y="90"/>
                  </a:lnTo>
                  <a:cubicBezTo>
                    <a:pt x="0" y="112"/>
                    <a:pt x="19" y="160"/>
                    <a:pt x="42" y="160"/>
                  </a:cubicBezTo>
                  <a:cubicBezTo>
                    <a:pt x="48" y="160"/>
                    <a:pt x="55" y="156"/>
                    <a:pt x="61" y="147"/>
                  </a:cubicBezTo>
                  <a:cubicBezTo>
                    <a:pt x="117" y="104"/>
                    <a:pt x="146" y="90"/>
                    <a:pt x="174" y="34"/>
                  </a:cubicBezTo>
                  <a:cubicBezTo>
                    <a:pt x="174" y="14"/>
                    <a:pt x="151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6"/>
            <p:cNvSpPr/>
            <p:nvPr/>
          </p:nvSpPr>
          <p:spPr>
            <a:xfrm>
              <a:off x="3670053" y="2997011"/>
              <a:ext cx="13321" cy="13539"/>
            </a:xfrm>
            <a:custGeom>
              <a:avLst/>
              <a:gdLst/>
              <a:ahLst/>
              <a:cxnLst/>
              <a:rect l="l" t="t" r="r" b="b"/>
              <a:pathLst>
                <a:path w="183" h="186" extrusionOk="0">
                  <a:moveTo>
                    <a:pt x="155" y="1"/>
                  </a:moveTo>
                  <a:cubicBezTo>
                    <a:pt x="148" y="1"/>
                    <a:pt x="139" y="3"/>
                    <a:pt x="129" y="10"/>
                  </a:cubicBezTo>
                  <a:lnTo>
                    <a:pt x="31" y="108"/>
                  </a:lnTo>
                  <a:cubicBezTo>
                    <a:pt x="0" y="139"/>
                    <a:pt x="22" y="186"/>
                    <a:pt x="53" y="186"/>
                  </a:cubicBezTo>
                  <a:cubicBezTo>
                    <a:pt x="64" y="186"/>
                    <a:pt x="76" y="180"/>
                    <a:pt x="87" y="165"/>
                  </a:cubicBezTo>
                  <a:cubicBezTo>
                    <a:pt x="115" y="123"/>
                    <a:pt x="157" y="94"/>
                    <a:pt x="171" y="38"/>
                  </a:cubicBezTo>
                  <a:cubicBezTo>
                    <a:pt x="182" y="28"/>
                    <a:pt x="177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6"/>
            <p:cNvSpPr/>
            <p:nvPr/>
          </p:nvSpPr>
          <p:spPr>
            <a:xfrm>
              <a:off x="3689343" y="2960106"/>
              <a:ext cx="15432" cy="17907"/>
            </a:xfrm>
            <a:custGeom>
              <a:avLst/>
              <a:gdLst/>
              <a:ahLst/>
              <a:cxnLst/>
              <a:rect l="l" t="t" r="r" b="b"/>
              <a:pathLst>
                <a:path w="212" h="246" extrusionOk="0">
                  <a:moveTo>
                    <a:pt x="172" y="0"/>
                  </a:moveTo>
                  <a:cubicBezTo>
                    <a:pt x="163" y="0"/>
                    <a:pt x="153" y="4"/>
                    <a:pt x="145" y="12"/>
                  </a:cubicBezTo>
                  <a:cubicBezTo>
                    <a:pt x="103" y="54"/>
                    <a:pt x="61" y="110"/>
                    <a:pt x="33" y="180"/>
                  </a:cubicBezTo>
                  <a:cubicBezTo>
                    <a:pt x="0" y="213"/>
                    <a:pt x="35" y="246"/>
                    <a:pt x="72" y="246"/>
                  </a:cubicBezTo>
                  <a:cubicBezTo>
                    <a:pt x="83" y="246"/>
                    <a:pt x="93" y="243"/>
                    <a:pt x="103" y="236"/>
                  </a:cubicBezTo>
                  <a:cubicBezTo>
                    <a:pt x="145" y="180"/>
                    <a:pt x="187" y="110"/>
                    <a:pt x="201" y="40"/>
                  </a:cubicBezTo>
                  <a:cubicBezTo>
                    <a:pt x="211" y="20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6"/>
            <p:cNvSpPr/>
            <p:nvPr/>
          </p:nvSpPr>
          <p:spPr>
            <a:xfrm>
              <a:off x="3707614" y="2925530"/>
              <a:ext cx="11720" cy="13685"/>
            </a:xfrm>
            <a:custGeom>
              <a:avLst/>
              <a:gdLst/>
              <a:ahLst/>
              <a:cxnLst/>
              <a:rect l="l" t="t" r="r" b="b"/>
              <a:pathLst>
                <a:path w="161" h="188" extrusionOk="0">
                  <a:moveTo>
                    <a:pt x="123" y="0"/>
                  </a:moveTo>
                  <a:cubicBezTo>
                    <a:pt x="109" y="0"/>
                    <a:pt x="96" y="4"/>
                    <a:pt x="91" y="10"/>
                  </a:cubicBezTo>
                  <a:cubicBezTo>
                    <a:pt x="77" y="38"/>
                    <a:pt x="62" y="80"/>
                    <a:pt x="20" y="108"/>
                  </a:cubicBezTo>
                  <a:cubicBezTo>
                    <a:pt x="1" y="148"/>
                    <a:pt x="37" y="187"/>
                    <a:pt x="70" y="187"/>
                  </a:cubicBezTo>
                  <a:cubicBezTo>
                    <a:pt x="83" y="187"/>
                    <a:pt x="96" y="180"/>
                    <a:pt x="105" y="164"/>
                  </a:cubicBezTo>
                  <a:cubicBezTo>
                    <a:pt x="147" y="122"/>
                    <a:pt x="161" y="80"/>
                    <a:pt x="161" y="24"/>
                  </a:cubicBezTo>
                  <a:cubicBezTo>
                    <a:pt x="161" y="7"/>
                    <a:pt x="141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6"/>
            <p:cNvSpPr/>
            <p:nvPr/>
          </p:nvSpPr>
          <p:spPr>
            <a:xfrm>
              <a:off x="3724356" y="2886732"/>
              <a:ext cx="8953" cy="16669"/>
            </a:xfrm>
            <a:custGeom>
              <a:avLst/>
              <a:gdLst/>
              <a:ahLst/>
              <a:cxnLst/>
              <a:rect l="l" t="t" r="r" b="b"/>
              <a:pathLst>
                <a:path w="123" h="229" extrusionOk="0">
                  <a:moveTo>
                    <a:pt x="84" y="1"/>
                  </a:moveTo>
                  <a:cubicBezTo>
                    <a:pt x="73" y="1"/>
                    <a:pt x="62" y="4"/>
                    <a:pt x="57" y="9"/>
                  </a:cubicBezTo>
                  <a:cubicBezTo>
                    <a:pt x="15" y="65"/>
                    <a:pt x="1" y="93"/>
                    <a:pt x="1" y="164"/>
                  </a:cubicBezTo>
                  <a:cubicBezTo>
                    <a:pt x="1" y="199"/>
                    <a:pt x="28" y="228"/>
                    <a:pt x="53" y="228"/>
                  </a:cubicBezTo>
                  <a:cubicBezTo>
                    <a:pt x="67" y="228"/>
                    <a:pt x="80" y="218"/>
                    <a:pt x="85" y="192"/>
                  </a:cubicBezTo>
                  <a:cubicBezTo>
                    <a:pt x="113" y="136"/>
                    <a:pt x="113" y="79"/>
                    <a:pt x="113" y="37"/>
                  </a:cubicBezTo>
                  <a:cubicBezTo>
                    <a:pt x="122" y="11"/>
                    <a:pt x="103" y="1"/>
                    <a:pt x="84" y="1"/>
                  </a:cubicBezTo>
                  <a:close/>
                </a:path>
              </a:pathLst>
            </a:custGeom>
            <a:solidFill>
              <a:srgbClr val="587C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6"/>
            <p:cNvSpPr/>
            <p:nvPr/>
          </p:nvSpPr>
          <p:spPr>
            <a:xfrm>
              <a:off x="3589545" y="2582609"/>
              <a:ext cx="446582" cy="435590"/>
            </a:xfrm>
            <a:custGeom>
              <a:avLst/>
              <a:gdLst/>
              <a:ahLst/>
              <a:cxnLst/>
              <a:rect l="l" t="t" r="r" b="b"/>
              <a:pathLst>
                <a:path w="6135" h="5984" extrusionOk="0">
                  <a:moveTo>
                    <a:pt x="1356" y="0"/>
                  </a:moveTo>
                  <a:cubicBezTo>
                    <a:pt x="1334" y="0"/>
                    <a:pt x="1313" y="1"/>
                    <a:pt x="1291" y="4"/>
                  </a:cubicBezTo>
                  <a:cubicBezTo>
                    <a:pt x="0" y="172"/>
                    <a:pt x="1699" y="4271"/>
                    <a:pt x="2106" y="4805"/>
                  </a:cubicBezTo>
                  <a:cubicBezTo>
                    <a:pt x="2499" y="5310"/>
                    <a:pt x="5699" y="5984"/>
                    <a:pt x="5910" y="5984"/>
                  </a:cubicBezTo>
                  <a:cubicBezTo>
                    <a:pt x="6134" y="5984"/>
                    <a:pt x="6134" y="4959"/>
                    <a:pt x="6134" y="4959"/>
                  </a:cubicBezTo>
                  <a:cubicBezTo>
                    <a:pt x="6134" y="4959"/>
                    <a:pt x="3243" y="3485"/>
                    <a:pt x="3130" y="3485"/>
                  </a:cubicBezTo>
                  <a:cubicBezTo>
                    <a:pt x="3020" y="3485"/>
                    <a:pt x="2451" y="0"/>
                    <a:pt x="13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6"/>
            <p:cNvSpPr/>
            <p:nvPr/>
          </p:nvSpPr>
          <p:spPr>
            <a:xfrm>
              <a:off x="3551693" y="2543666"/>
              <a:ext cx="142018" cy="145439"/>
            </a:xfrm>
            <a:custGeom>
              <a:avLst/>
              <a:gdLst/>
              <a:ahLst/>
              <a:cxnLst/>
              <a:rect l="l" t="t" r="r" b="b"/>
              <a:pathLst>
                <a:path w="1951" h="1998" extrusionOk="0">
                  <a:moveTo>
                    <a:pt x="1029" y="1"/>
                  </a:moveTo>
                  <a:cubicBezTo>
                    <a:pt x="874" y="1"/>
                    <a:pt x="719" y="46"/>
                    <a:pt x="590" y="160"/>
                  </a:cubicBezTo>
                  <a:cubicBezTo>
                    <a:pt x="71" y="623"/>
                    <a:pt x="1" y="1115"/>
                    <a:pt x="1" y="1115"/>
                  </a:cubicBezTo>
                  <a:cubicBezTo>
                    <a:pt x="1" y="1248"/>
                    <a:pt x="599" y="1997"/>
                    <a:pt x="890" y="1997"/>
                  </a:cubicBezTo>
                  <a:cubicBezTo>
                    <a:pt x="966" y="1997"/>
                    <a:pt x="1022" y="1945"/>
                    <a:pt x="1039" y="1816"/>
                  </a:cubicBezTo>
                  <a:cubicBezTo>
                    <a:pt x="1152" y="1199"/>
                    <a:pt x="1545" y="834"/>
                    <a:pt x="1783" y="567"/>
                  </a:cubicBezTo>
                  <a:cubicBezTo>
                    <a:pt x="1951" y="389"/>
                    <a:pt x="1486" y="1"/>
                    <a:pt x="10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6"/>
            <p:cNvSpPr/>
            <p:nvPr/>
          </p:nvSpPr>
          <p:spPr>
            <a:xfrm>
              <a:off x="3180819" y="2238306"/>
              <a:ext cx="613131" cy="585543"/>
            </a:xfrm>
            <a:custGeom>
              <a:avLst/>
              <a:gdLst/>
              <a:ahLst/>
              <a:cxnLst/>
              <a:rect l="l" t="t" r="r" b="b"/>
              <a:pathLst>
                <a:path w="8423" h="8044" extrusionOk="0">
                  <a:moveTo>
                    <a:pt x="5264" y="1"/>
                  </a:moveTo>
                  <a:cubicBezTo>
                    <a:pt x="2729" y="1"/>
                    <a:pt x="2532" y="2384"/>
                    <a:pt x="2779" y="3485"/>
                  </a:cubicBezTo>
                  <a:cubicBezTo>
                    <a:pt x="3046" y="4622"/>
                    <a:pt x="0" y="7584"/>
                    <a:pt x="3116" y="7991"/>
                  </a:cubicBezTo>
                  <a:cubicBezTo>
                    <a:pt x="3389" y="8027"/>
                    <a:pt x="3642" y="8043"/>
                    <a:pt x="3877" y="8043"/>
                  </a:cubicBezTo>
                  <a:cubicBezTo>
                    <a:pt x="6303" y="8043"/>
                    <a:pt x="6696" y="6238"/>
                    <a:pt x="6120" y="5099"/>
                  </a:cubicBezTo>
                  <a:cubicBezTo>
                    <a:pt x="5503" y="3850"/>
                    <a:pt x="5769" y="2025"/>
                    <a:pt x="6148" y="2025"/>
                  </a:cubicBezTo>
                  <a:cubicBezTo>
                    <a:pt x="6808" y="2025"/>
                    <a:pt x="8422" y="116"/>
                    <a:pt x="5418" y="3"/>
                  </a:cubicBezTo>
                  <a:cubicBezTo>
                    <a:pt x="5366" y="2"/>
                    <a:pt x="5315" y="1"/>
                    <a:pt x="5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6"/>
            <p:cNvSpPr/>
            <p:nvPr/>
          </p:nvSpPr>
          <p:spPr>
            <a:xfrm>
              <a:off x="3601774" y="2295375"/>
              <a:ext cx="76723" cy="81382"/>
            </a:xfrm>
            <a:custGeom>
              <a:avLst/>
              <a:gdLst/>
              <a:ahLst/>
              <a:cxnLst/>
              <a:rect l="l" t="t" r="r" b="b"/>
              <a:pathLst>
                <a:path w="1054" h="1118" extrusionOk="0">
                  <a:moveTo>
                    <a:pt x="750" y="1"/>
                  </a:moveTo>
                  <a:cubicBezTo>
                    <a:pt x="688" y="1"/>
                    <a:pt x="623" y="57"/>
                    <a:pt x="632" y="132"/>
                  </a:cubicBezTo>
                  <a:cubicBezTo>
                    <a:pt x="688" y="455"/>
                    <a:pt x="253" y="693"/>
                    <a:pt x="71" y="890"/>
                  </a:cubicBezTo>
                  <a:cubicBezTo>
                    <a:pt x="0" y="984"/>
                    <a:pt x="57" y="1117"/>
                    <a:pt x="160" y="1117"/>
                  </a:cubicBezTo>
                  <a:cubicBezTo>
                    <a:pt x="180" y="1117"/>
                    <a:pt x="202" y="1112"/>
                    <a:pt x="225" y="1100"/>
                  </a:cubicBezTo>
                  <a:cubicBezTo>
                    <a:pt x="562" y="890"/>
                    <a:pt x="1053" y="483"/>
                    <a:pt x="829" y="48"/>
                  </a:cubicBezTo>
                  <a:cubicBezTo>
                    <a:pt x="810" y="15"/>
                    <a:pt x="780" y="1"/>
                    <a:pt x="750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6"/>
            <p:cNvSpPr/>
            <p:nvPr/>
          </p:nvSpPr>
          <p:spPr>
            <a:xfrm>
              <a:off x="3397447" y="2252064"/>
              <a:ext cx="195157" cy="165749"/>
            </a:xfrm>
            <a:custGeom>
              <a:avLst/>
              <a:gdLst/>
              <a:ahLst/>
              <a:cxnLst/>
              <a:rect l="l" t="t" r="r" b="b"/>
              <a:pathLst>
                <a:path w="2681" h="2277" extrusionOk="0">
                  <a:moveTo>
                    <a:pt x="2345" y="0"/>
                  </a:moveTo>
                  <a:cubicBezTo>
                    <a:pt x="1237" y="0"/>
                    <a:pt x="1" y="981"/>
                    <a:pt x="253" y="2187"/>
                  </a:cubicBezTo>
                  <a:cubicBezTo>
                    <a:pt x="259" y="2248"/>
                    <a:pt x="309" y="2276"/>
                    <a:pt x="360" y="2276"/>
                  </a:cubicBezTo>
                  <a:cubicBezTo>
                    <a:pt x="414" y="2276"/>
                    <a:pt x="470" y="2245"/>
                    <a:pt x="477" y="2187"/>
                  </a:cubicBezTo>
                  <a:cubicBezTo>
                    <a:pt x="604" y="1667"/>
                    <a:pt x="688" y="1204"/>
                    <a:pt x="1053" y="797"/>
                  </a:cubicBezTo>
                  <a:cubicBezTo>
                    <a:pt x="1421" y="429"/>
                    <a:pt x="1913" y="233"/>
                    <a:pt x="2424" y="233"/>
                  </a:cubicBezTo>
                  <a:cubicBezTo>
                    <a:pt x="2458" y="233"/>
                    <a:pt x="2492" y="234"/>
                    <a:pt x="2527" y="236"/>
                  </a:cubicBezTo>
                  <a:cubicBezTo>
                    <a:pt x="2535" y="237"/>
                    <a:pt x="2543" y="238"/>
                    <a:pt x="2551" y="238"/>
                  </a:cubicBezTo>
                  <a:cubicBezTo>
                    <a:pt x="2681" y="238"/>
                    <a:pt x="2673" y="24"/>
                    <a:pt x="2541" y="11"/>
                  </a:cubicBezTo>
                  <a:cubicBezTo>
                    <a:pt x="2476" y="4"/>
                    <a:pt x="2411" y="0"/>
                    <a:pt x="2345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6"/>
            <p:cNvSpPr/>
            <p:nvPr/>
          </p:nvSpPr>
          <p:spPr>
            <a:xfrm>
              <a:off x="3439303" y="2365909"/>
              <a:ext cx="32538" cy="86550"/>
            </a:xfrm>
            <a:custGeom>
              <a:avLst/>
              <a:gdLst/>
              <a:ahLst/>
              <a:cxnLst/>
              <a:rect l="l" t="t" r="r" b="b"/>
              <a:pathLst>
                <a:path w="447" h="1189" extrusionOk="0">
                  <a:moveTo>
                    <a:pt x="287" y="0"/>
                  </a:moveTo>
                  <a:cubicBezTo>
                    <a:pt x="252" y="0"/>
                    <a:pt x="219" y="18"/>
                    <a:pt x="197" y="61"/>
                  </a:cubicBezTo>
                  <a:cubicBezTo>
                    <a:pt x="43" y="384"/>
                    <a:pt x="1" y="777"/>
                    <a:pt x="85" y="1114"/>
                  </a:cubicBezTo>
                  <a:cubicBezTo>
                    <a:pt x="100" y="1159"/>
                    <a:pt x="151" y="1188"/>
                    <a:pt x="197" y="1188"/>
                  </a:cubicBezTo>
                  <a:cubicBezTo>
                    <a:pt x="238" y="1188"/>
                    <a:pt x="275" y="1166"/>
                    <a:pt x="281" y="1114"/>
                  </a:cubicBezTo>
                  <a:cubicBezTo>
                    <a:pt x="351" y="805"/>
                    <a:pt x="267" y="482"/>
                    <a:pt x="408" y="188"/>
                  </a:cubicBezTo>
                  <a:cubicBezTo>
                    <a:pt x="446" y="90"/>
                    <a:pt x="364" y="0"/>
                    <a:pt x="287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6"/>
            <p:cNvSpPr/>
            <p:nvPr/>
          </p:nvSpPr>
          <p:spPr>
            <a:xfrm>
              <a:off x="3329969" y="2667994"/>
              <a:ext cx="115886" cy="133065"/>
            </a:xfrm>
            <a:custGeom>
              <a:avLst/>
              <a:gdLst/>
              <a:ahLst/>
              <a:cxnLst/>
              <a:rect l="l" t="t" r="r" b="b"/>
              <a:pathLst>
                <a:path w="1592" h="1828" extrusionOk="0">
                  <a:moveTo>
                    <a:pt x="360" y="1"/>
                  </a:moveTo>
                  <a:cubicBezTo>
                    <a:pt x="329" y="1"/>
                    <a:pt x="299" y="12"/>
                    <a:pt x="281" y="38"/>
                  </a:cubicBezTo>
                  <a:cubicBezTo>
                    <a:pt x="43" y="445"/>
                    <a:pt x="1" y="965"/>
                    <a:pt x="281" y="1372"/>
                  </a:cubicBezTo>
                  <a:cubicBezTo>
                    <a:pt x="482" y="1672"/>
                    <a:pt x="895" y="1828"/>
                    <a:pt x="1260" y="1828"/>
                  </a:cubicBezTo>
                  <a:cubicBezTo>
                    <a:pt x="1305" y="1828"/>
                    <a:pt x="1348" y="1826"/>
                    <a:pt x="1390" y="1821"/>
                  </a:cubicBezTo>
                  <a:cubicBezTo>
                    <a:pt x="1400" y="1823"/>
                    <a:pt x="1408" y="1823"/>
                    <a:pt x="1417" y="1823"/>
                  </a:cubicBezTo>
                  <a:cubicBezTo>
                    <a:pt x="1563" y="1823"/>
                    <a:pt x="1591" y="1608"/>
                    <a:pt x="1432" y="1568"/>
                  </a:cubicBezTo>
                  <a:cubicBezTo>
                    <a:pt x="1152" y="1456"/>
                    <a:pt x="857" y="1428"/>
                    <a:pt x="618" y="1231"/>
                  </a:cubicBezTo>
                  <a:cubicBezTo>
                    <a:pt x="281" y="965"/>
                    <a:pt x="309" y="473"/>
                    <a:pt x="478" y="122"/>
                  </a:cubicBezTo>
                  <a:cubicBezTo>
                    <a:pt x="507" y="55"/>
                    <a:pt x="430" y="1"/>
                    <a:pt x="360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6"/>
            <p:cNvSpPr/>
            <p:nvPr/>
          </p:nvSpPr>
          <p:spPr>
            <a:xfrm>
              <a:off x="3548491" y="2576204"/>
              <a:ext cx="78907" cy="201999"/>
            </a:xfrm>
            <a:custGeom>
              <a:avLst/>
              <a:gdLst/>
              <a:ahLst/>
              <a:cxnLst/>
              <a:rect l="l" t="t" r="r" b="b"/>
              <a:pathLst>
                <a:path w="1084" h="2775" extrusionOk="0">
                  <a:moveTo>
                    <a:pt x="496" y="0"/>
                  </a:moveTo>
                  <a:cubicBezTo>
                    <a:pt x="461" y="0"/>
                    <a:pt x="429" y="34"/>
                    <a:pt x="438" y="92"/>
                  </a:cubicBezTo>
                  <a:cubicBezTo>
                    <a:pt x="522" y="499"/>
                    <a:pt x="578" y="906"/>
                    <a:pt x="564" y="1327"/>
                  </a:cubicBezTo>
                  <a:cubicBezTo>
                    <a:pt x="536" y="1805"/>
                    <a:pt x="311" y="2170"/>
                    <a:pt x="73" y="2577"/>
                  </a:cubicBezTo>
                  <a:cubicBezTo>
                    <a:pt x="1" y="2679"/>
                    <a:pt x="86" y="2774"/>
                    <a:pt x="182" y="2774"/>
                  </a:cubicBezTo>
                  <a:cubicBezTo>
                    <a:pt x="217" y="2774"/>
                    <a:pt x="253" y="2761"/>
                    <a:pt x="283" y="2731"/>
                  </a:cubicBezTo>
                  <a:cubicBezTo>
                    <a:pt x="1083" y="2071"/>
                    <a:pt x="859" y="934"/>
                    <a:pt x="564" y="50"/>
                  </a:cubicBezTo>
                  <a:cubicBezTo>
                    <a:pt x="547" y="16"/>
                    <a:pt x="521" y="0"/>
                    <a:pt x="496" y="0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6"/>
            <p:cNvSpPr/>
            <p:nvPr/>
          </p:nvSpPr>
          <p:spPr>
            <a:xfrm>
              <a:off x="3569527" y="2499482"/>
              <a:ext cx="17980" cy="49936"/>
            </a:xfrm>
            <a:custGeom>
              <a:avLst/>
              <a:gdLst/>
              <a:ahLst/>
              <a:cxnLst/>
              <a:rect l="l" t="t" r="r" b="b"/>
              <a:pathLst>
                <a:path w="247" h="686" extrusionOk="0">
                  <a:moveTo>
                    <a:pt x="109" y="1"/>
                  </a:moveTo>
                  <a:cubicBezTo>
                    <a:pt x="55" y="1"/>
                    <a:pt x="0" y="36"/>
                    <a:pt x="8" y="107"/>
                  </a:cubicBezTo>
                  <a:cubicBezTo>
                    <a:pt x="22" y="262"/>
                    <a:pt x="22" y="444"/>
                    <a:pt x="78" y="613"/>
                  </a:cubicBezTo>
                  <a:cubicBezTo>
                    <a:pt x="91" y="663"/>
                    <a:pt x="127" y="685"/>
                    <a:pt x="162" y="685"/>
                  </a:cubicBezTo>
                  <a:cubicBezTo>
                    <a:pt x="205" y="685"/>
                    <a:pt x="247" y="653"/>
                    <a:pt x="247" y="599"/>
                  </a:cubicBezTo>
                  <a:cubicBezTo>
                    <a:pt x="247" y="402"/>
                    <a:pt x="233" y="248"/>
                    <a:pt x="205" y="65"/>
                  </a:cubicBezTo>
                  <a:cubicBezTo>
                    <a:pt x="193" y="22"/>
                    <a:pt x="151" y="1"/>
                    <a:pt x="109" y="1"/>
                  </a:cubicBezTo>
                  <a:close/>
                </a:path>
              </a:pathLst>
            </a:custGeom>
            <a:solidFill>
              <a:srgbClr val="FFFFF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6"/>
            <p:cNvSpPr/>
            <p:nvPr/>
          </p:nvSpPr>
          <p:spPr>
            <a:xfrm>
              <a:off x="3981748" y="2931571"/>
              <a:ext cx="34940" cy="80145"/>
            </a:xfrm>
            <a:custGeom>
              <a:avLst/>
              <a:gdLst/>
              <a:ahLst/>
              <a:cxnLst/>
              <a:rect l="l" t="t" r="r" b="b"/>
              <a:pathLst>
                <a:path w="480" h="1101" extrusionOk="0">
                  <a:moveTo>
                    <a:pt x="395" y="0"/>
                  </a:moveTo>
                  <a:cubicBezTo>
                    <a:pt x="367" y="0"/>
                    <a:pt x="339" y="18"/>
                    <a:pt x="339" y="53"/>
                  </a:cubicBezTo>
                  <a:cubicBezTo>
                    <a:pt x="325" y="221"/>
                    <a:pt x="297" y="404"/>
                    <a:pt x="241" y="558"/>
                  </a:cubicBezTo>
                  <a:cubicBezTo>
                    <a:pt x="185" y="713"/>
                    <a:pt x="101" y="839"/>
                    <a:pt x="30" y="993"/>
                  </a:cubicBezTo>
                  <a:cubicBezTo>
                    <a:pt x="0" y="1054"/>
                    <a:pt x="57" y="1100"/>
                    <a:pt x="113" y="1100"/>
                  </a:cubicBezTo>
                  <a:cubicBezTo>
                    <a:pt x="134" y="1100"/>
                    <a:pt x="155" y="1093"/>
                    <a:pt x="171" y="1078"/>
                  </a:cubicBezTo>
                  <a:cubicBezTo>
                    <a:pt x="452" y="839"/>
                    <a:pt x="480" y="362"/>
                    <a:pt x="452" y="53"/>
                  </a:cubicBezTo>
                  <a:cubicBezTo>
                    <a:pt x="452" y="18"/>
                    <a:pt x="423" y="0"/>
                    <a:pt x="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6"/>
            <p:cNvSpPr/>
            <p:nvPr/>
          </p:nvSpPr>
          <p:spPr>
            <a:xfrm>
              <a:off x="3667505" y="2389203"/>
              <a:ext cx="35523" cy="68207"/>
            </a:xfrm>
            <a:custGeom>
              <a:avLst/>
              <a:gdLst/>
              <a:ahLst/>
              <a:cxnLst/>
              <a:rect l="l" t="t" r="r" b="b"/>
              <a:pathLst>
                <a:path w="488" h="937" extrusionOk="0">
                  <a:moveTo>
                    <a:pt x="129" y="1"/>
                  </a:moveTo>
                  <a:cubicBezTo>
                    <a:pt x="112" y="1"/>
                    <a:pt x="94" y="8"/>
                    <a:pt x="94" y="22"/>
                  </a:cubicBezTo>
                  <a:cubicBezTo>
                    <a:pt x="94" y="148"/>
                    <a:pt x="122" y="247"/>
                    <a:pt x="164" y="373"/>
                  </a:cubicBezTo>
                  <a:cubicBezTo>
                    <a:pt x="192" y="415"/>
                    <a:pt x="192" y="429"/>
                    <a:pt x="206" y="443"/>
                  </a:cubicBezTo>
                  <a:cubicBezTo>
                    <a:pt x="164" y="443"/>
                    <a:pt x="150" y="457"/>
                    <a:pt x="136" y="499"/>
                  </a:cubicBezTo>
                  <a:cubicBezTo>
                    <a:pt x="136" y="612"/>
                    <a:pt x="150" y="724"/>
                    <a:pt x="52" y="822"/>
                  </a:cubicBezTo>
                  <a:cubicBezTo>
                    <a:pt x="1" y="873"/>
                    <a:pt x="43" y="936"/>
                    <a:pt x="104" y="936"/>
                  </a:cubicBezTo>
                  <a:cubicBezTo>
                    <a:pt x="110" y="936"/>
                    <a:pt x="116" y="936"/>
                    <a:pt x="122" y="934"/>
                  </a:cubicBezTo>
                  <a:cubicBezTo>
                    <a:pt x="263" y="920"/>
                    <a:pt x="347" y="878"/>
                    <a:pt x="445" y="794"/>
                  </a:cubicBezTo>
                  <a:cubicBezTo>
                    <a:pt x="487" y="780"/>
                    <a:pt x="487" y="738"/>
                    <a:pt x="473" y="724"/>
                  </a:cubicBezTo>
                  <a:cubicBezTo>
                    <a:pt x="333" y="513"/>
                    <a:pt x="192" y="289"/>
                    <a:pt x="164" y="22"/>
                  </a:cubicBezTo>
                  <a:cubicBezTo>
                    <a:pt x="164" y="8"/>
                    <a:pt x="147" y="1"/>
                    <a:pt x="129" y="1"/>
                  </a:cubicBezTo>
                  <a:close/>
                </a:path>
              </a:pathLst>
            </a:custGeom>
            <a:solidFill>
              <a:srgbClr val="FBC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5" name="Google Shape;2415;p36"/>
          <p:cNvSpPr txBox="1"/>
          <p:nvPr/>
        </p:nvSpPr>
        <p:spPr>
          <a:xfrm>
            <a:off x="4846713" y="1180439"/>
            <a:ext cx="3060158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Feature Extraction</a:t>
            </a:r>
            <a:endParaRPr sz="1600" b="1" dirty="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6" name="Google Shape;2416;p36"/>
          <p:cNvSpPr txBox="1"/>
          <p:nvPr/>
        </p:nvSpPr>
        <p:spPr>
          <a:xfrm>
            <a:off x="4822825" y="3420990"/>
            <a:ext cx="264298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Clinical Relevance</a:t>
            </a:r>
            <a:endParaRPr sz="1600"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7" name="Google Shape;2417;p36"/>
          <p:cNvSpPr txBox="1"/>
          <p:nvPr/>
        </p:nvSpPr>
        <p:spPr>
          <a:xfrm>
            <a:off x="4846713" y="2311344"/>
            <a:ext cx="2619094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Data Analysis or Modeling</a:t>
            </a:r>
            <a:endParaRPr sz="16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8" name="Google Shape;2418;p36"/>
          <p:cNvSpPr txBox="1"/>
          <p:nvPr/>
        </p:nvSpPr>
        <p:spPr>
          <a:xfrm>
            <a:off x="4321175" y="1589830"/>
            <a:ext cx="397928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Extract measurable metrics (e.g., onset time, activation peak) for statistical analysis.</a:t>
            </a:r>
            <a:endParaRPr sz="105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2424" name="Google Shape;2424;p36"/>
          <p:cNvSpPr txBox="1">
            <a:spLocks noGrp="1"/>
          </p:cNvSpPr>
          <p:nvPr>
            <p:ph type="body" idx="4294967295"/>
          </p:nvPr>
        </p:nvSpPr>
        <p:spPr>
          <a:xfrm>
            <a:off x="4321175" y="1201109"/>
            <a:ext cx="501650" cy="40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01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2425" name="Google Shape;2425;p36"/>
          <p:cNvSpPr txBox="1">
            <a:spLocks noGrp="1"/>
          </p:cNvSpPr>
          <p:nvPr>
            <p:ph type="body" idx="4294967295"/>
          </p:nvPr>
        </p:nvSpPr>
        <p:spPr>
          <a:xfrm>
            <a:off x="4321175" y="2326336"/>
            <a:ext cx="501650" cy="398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02</a:t>
            </a:r>
            <a:endParaRPr b="1" dirty="0">
              <a:solidFill>
                <a:schemeClr val="accent2"/>
              </a:solidFill>
            </a:endParaRPr>
          </a:p>
        </p:txBody>
      </p:sp>
      <p:sp>
        <p:nvSpPr>
          <p:cNvPr id="2426" name="Google Shape;2426;p36"/>
          <p:cNvSpPr txBox="1">
            <a:spLocks noGrp="1"/>
          </p:cNvSpPr>
          <p:nvPr>
            <p:ph type="body" idx="4294967295"/>
          </p:nvPr>
        </p:nvSpPr>
        <p:spPr>
          <a:xfrm>
            <a:off x="4345063" y="3434375"/>
            <a:ext cx="501650" cy="398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accent3"/>
                </a:solidFill>
              </a:rPr>
              <a:t>03</a:t>
            </a:r>
            <a:endParaRPr b="1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A9D9CD-A728-356A-C69F-F67EA5C2FC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Google Shape;2418;p36">
            <a:extLst>
              <a:ext uri="{FF2B5EF4-FFF2-40B4-BE49-F238E27FC236}">
                <a16:creationId xmlns:a16="http://schemas.microsoft.com/office/drawing/2014/main" id="{A16CF978-C6C9-DEAF-02A6-436792AAD14D}"/>
              </a:ext>
            </a:extLst>
          </p:cNvPr>
          <p:cNvSpPr txBox="1"/>
          <p:nvPr/>
        </p:nvSpPr>
        <p:spPr>
          <a:xfrm>
            <a:off x="4321175" y="2716798"/>
            <a:ext cx="397928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aligned data to explore predictive modeling or pattern recognition.</a:t>
            </a: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6" name="Google Shape;2418;p36">
            <a:extLst>
              <a:ext uri="{FF2B5EF4-FFF2-40B4-BE49-F238E27FC236}">
                <a16:creationId xmlns:a16="http://schemas.microsoft.com/office/drawing/2014/main" id="{E45C3A0A-E2ED-DDD8-ACD0-D5A0439D4AB8}"/>
              </a:ext>
            </a:extLst>
          </p:cNvPr>
          <p:cNvSpPr txBox="1"/>
          <p:nvPr/>
        </p:nvSpPr>
        <p:spPr>
          <a:xfrm>
            <a:off x="4321175" y="3832838"/>
            <a:ext cx="397928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With validation, this process could help support early detection tools for knee degeneration in a clinical or research setting.</a:t>
            </a: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erson standing next to a hurdle&#10;&#10;AI-generated content may be incorrect.">
            <a:extLst>
              <a:ext uri="{FF2B5EF4-FFF2-40B4-BE49-F238E27FC236}">
                <a16:creationId xmlns:a16="http://schemas.microsoft.com/office/drawing/2014/main" id="{D445D84E-EBCD-F60B-9D60-E4E99C9275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105" b="4771"/>
          <a:stretch/>
        </p:blipFill>
        <p:spPr>
          <a:xfrm>
            <a:off x="-9626" y="-57751"/>
            <a:ext cx="9211377" cy="5220502"/>
          </a:xfrm>
          <a:prstGeom prst="rect">
            <a:avLst/>
          </a:prstGeom>
        </p:spPr>
      </p:pic>
      <p:sp>
        <p:nvSpPr>
          <p:cNvPr id="1688" name="Google Shape;1688;p3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Q&amp;A</a:t>
            </a:r>
            <a:endParaRPr sz="2800" b="1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>
            <a:spLocks/>
          </p:cNvSpPr>
          <p:nvPr/>
        </p:nvSpPr>
        <p:spPr>
          <a:xfrm>
            <a:off x="8100348" y="1101082"/>
            <a:ext cx="604523" cy="604532"/>
          </a:xfrm>
          <a:custGeom>
            <a:avLst/>
            <a:gdLst/>
            <a:ahLst/>
            <a:cxnLst/>
            <a:rect l="l" t="t" r="r" b="b"/>
            <a:pathLst>
              <a:path w="1853" h="1853" extrusionOk="0">
                <a:moveTo>
                  <a:pt x="926" y="1"/>
                </a:moveTo>
                <a:cubicBezTo>
                  <a:pt x="415" y="1"/>
                  <a:pt x="0" y="415"/>
                  <a:pt x="0" y="927"/>
                </a:cubicBezTo>
                <a:cubicBezTo>
                  <a:pt x="0" y="1438"/>
                  <a:pt x="415" y="1853"/>
                  <a:pt x="926" y="1853"/>
                </a:cubicBezTo>
                <a:cubicBezTo>
                  <a:pt x="1438" y="1853"/>
                  <a:pt x="1852" y="1438"/>
                  <a:pt x="1852" y="927"/>
                </a:cubicBezTo>
                <a:cubicBezTo>
                  <a:pt x="1852" y="415"/>
                  <a:pt x="1438" y="1"/>
                  <a:pt x="92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172;p16">
            <a:extLst>
              <a:ext uri="{FF2B5EF4-FFF2-40B4-BE49-F238E27FC236}">
                <a16:creationId xmlns:a16="http://schemas.microsoft.com/office/drawing/2014/main" id="{E2BC5AD6-F4C1-3F73-2BE4-0EC7AA6AFFA4}"/>
              </a:ext>
            </a:extLst>
          </p:cNvPr>
          <p:cNvSpPr/>
          <p:nvPr/>
        </p:nvSpPr>
        <p:spPr>
          <a:xfrm>
            <a:off x="445093" y="3673196"/>
            <a:ext cx="604523" cy="604858"/>
          </a:xfrm>
          <a:custGeom>
            <a:avLst/>
            <a:gdLst/>
            <a:ahLst/>
            <a:cxnLst/>
            <a:rect l="l" t="t" r="r" b="b"/>
            <a:pathLst>
              <a:path w="1853" h="1854" extrusionOk="0">
                <a:moveTo>
                  <a:pt x="926" y="0"/>
                </a:moveTo>
                <a:cubicBezTo>
                  <a:pt x="415" y="0"/>
                  <a:pt x="0" y="416"/>
                  <a:pt x="0" y="927"/>
                </a:cubicBezTo>
                <a:cubicBezTo>
                  <a:pt x="0" y="1438"/>
                  <a:pt x="415" y="1853"/>
                  <a:pt x="926" y="1853"/>
                </a:cubicBezTo>
                <a:cubicBezTo>
                  <a:pt x="1438" y="1853"/>
                  <a:pt x="1852" y="1438"/>
                  <a:pt x="1852" y="927"/>
                </a:cubicBezTo>
                <a:cubicBezTo>
                  <a:pt x="1852" y="416"/>
                  <a:pt x="1438" y="0"/>
                  <a:pt x="926" y="0"/>
                </a:cubicBezTo>
                <a:close/>
              </a:path>
            </a:pathLst>
          </a:custGeom>
          <a:solidFill>
            <a:srgbClr val="166C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A02B93"/>
              </a:solidFill>
            </a:endParaRPr>
          </a:p>
        </p:txBody>
      </p:sp>
      <p:pic>
        <p:nvPicPr>
          <p:cNvPr id="66" name="Graphic 65" descr="Puzzle with solid fill">
            <a:extLst>
              <a:ext uri="{FF2B5EF4-FFF2-40B4-BE49-F238E27FC236}">
                <a16:creationId xmlns:a16="http://schemas.microsoft.com/office/drawing/2014/main" id="{7DC78AA8-BD12-899C-9D10-706E46C8B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6694" y="1143614"/>
            <a:ext cx="511085" cy="511085"/>
          </a:xfrm>
          <a:prstGeom prst="rect">
            <a:avLst/>
          </a:prstGeom>
        </p:spPr>
      </p:pic>
      <p:sp>
        <p:nvSpPr>
          <p:cNvPr id="56" name="Google Shape;154;p16">
            <a:extLst>
              <a:ext uri="{FF2B5EF4-FFF2-40B4-BE49-F238E27FC236}">
                <a16:creationId xmlns:a16="http://schemas.microsoft.com/office/drawing/2014/main" id="{5D8C6A98-FD82-3893-E86A-ED6B1B731FDD}"/>
              </a:ext>
            </a:extLst>
          </p:cNvPr>
          <p:cNvSpPr/>
          <p:nvPr/>
        </p:nvSpPr>
        <p:spPr>
          <a:xfrm>
            <a:off x="8094478" y="2431564"/>
            <a:ext cx="604523" cy="604532"/>
          </a:xfrm>
          <a:custGeom>
            <a:avLst/>
            <a:gdLst/>
            <a:ahLst/>
            <a:cxnLst/>
            <a:rect l="l" t="t" r="r" b="b"/>
            <a:pathLst>
              <a:path w="1853" h="1853" extrusionOk="0">
                <a:moveTo>
                  <a:pt x="926" y="0"/>
                </a:moveTo>
                <a:cubicBezTo>
                  <a:pt x="415" y="0"/>
                  <a:pt x="0" y="415"/>
                  <a:pt x="0" y="926"/>
                </a:cubicBezTo>
                <a:cubicBezTo>
                  <a:pt x="0" y="1438"/>
                  <a:pt x="415" y="1852"/>
                  <a:pt x="926" y="1852"/>
                </a:cubicBezTo>
                <a:cubicBezTo>
                  <a:pt x="1438" y="1852"/>
                  <a:pt x="1852" y="1438"/>
                  <a:pt x="1852" y="926"/>
                </a:cubicBezTo>
                <a:cubicBezTo>
                  <a:pt x="1852" y="415"/>
                  <a:pt x="1438" y="0"/>
                  <a:pt x="92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raphic 56" descr="Shoe footprints with solid fill">
            <a:extLst>
              <a:ext uri="{FF2B5EF4-FFF2-40B4-BE49-F238E27FC236}">
                <a16:creationId xmlns:a16="http://schemas.microsoft.com/office/drawing/2014/main" id="{C3616FE3-F38C-4FE7-329B-9C41B86A48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1144" y="2477221"/>
            <a:ext cx="519782" cy="519782"/>
          </a:xfrm>
          <a:prstGeom prst="rect">
            <a:avLst/>
          </a:prstGeom>
        </p:spPr>
      </p:pic>
      <p:sp>
        <p:nvSpPr>
          <p:cNvPr id="99" name="Google Shape;99;p1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OVERVIEW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00" name="Google Shape;100;p16"/>
          <p:cNvGrpSpPr/>
          <p:nvPr/>
        </p:nvGrpSpPr>
        <p:grpSpPr>
          <a:xfrm>
            <a:off x="3495970" y="1176863"/>
            <a:ext cx="2152061" cy="3399375"/>
            <a:chOff x="3495970" y="1176863"/>
            <a:chExt cx="2152061" cy="3399375"/>
          </a:xfrm>
        </p:grpSpPr>
        <p:sp>
          <p:nvSpPr>
            <p:cNvPr id="101" name="Google Shape;101;p16"/>
            <p:cNvSpPr/>
            <p:nvPr/>
          </p:nvSpPr>
          <p:spPr>
            <a:xfrm>
              <a:off x="3550460" y="4475813"/>
              <a:ext cx="1911712" cy="100425"/>
            </a:xfrm>
            <a:custGeom>
              <a:avLst/>
              <a:gdLst/>
              <a:ahLst/>
              <a:cxnLst/>
              <a:rect l="l" t="t" r="r" b="b"/>
              <a:pathLst>
                <a:path w="21385" h="589" extrusionOk="0">
                  <a:moveTo>
                    <a:pt x="10692" y="0"/>
                  </a:moveTo>
                  <a:cubicBezTo>
                    <a:pt x="7856" y="0"/>
                    <a:pt x="5136" y="31"/>
                    <a:pt x="3131" y="86"/>
                  </a:cubicBezTo>
                  <a:cubicBezTo>
                    <a:pt x="1127" y="141"/>
                    <a:pt x="0" y="216"/>
                    <a:pt x="0" y="294"/>
                  </a:cubicBezTo>
                  <a:cubicBezTo>
                    <a:pt x="0" y="372"/>
                    <a:pt x="1127" y="447"/>
                    <a:pt x="3131" y="503"/>
                  </a:cubicBezTo>
                  <a:cubicBezTo>
                    <a:pt x="5136" y="557"/>
                    <a:pt x="7856" y="589"/>
                    <a:pt x="10692" y="589"/>
                  </a:cubicBezTo>
                  <a:cubicBezTo>
                    <a:pt x="13528" y="589"/>
                    <a:pt x="16247" y="557"/>
                    <a:pt x="18253" y="503"/>
                  </a:cubicBezTo>
                  <a:cubicBezTo>
                    <a:pt x="20258" y="447"/>
                    <a:pt x="21385" y="372"/>
                    <a:pt x="21385" y="294"/>
                  </a:cubicBezTo>
                  <a:cubicBezTo>
                    <a:pt x="21385" y="216"/>
                    <a:pt x="20258" y="141"/>
                    <a:pt x="18253" y="86"/>
                  </a:cubicBezTo>
                  <a:cubicBezTo>
                    <a:pt x="16247" y="31"/>
                    <a:pt x="13528" y="0"/>
                    <a:pt x="1069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3762483" y="2196709"/>
              <a:ext cx="1341271" cy="2294109"/>
            </a:xfrm>
            <a:custGeom>
              <a:avLst/>
              <a:gdLst/>
              <a:ahLst/>
              <a:cxnLst/>
              <a:rect l="l" t="t" r="r" b="b"/>
              <a:pathLst>
                <a:path w="7866" h="13454" extrusionOk="0">
                  <a:moveTo>
                    <a:pt x="3827" y="0"/>
                  </a:moveTo>
                  <a:cubicBezTo>
                    <a:pt x="3502" y="0"/>
                    <a:pt x="3180" y="57"/>
                    <a:pt x="2877" y="179"/>
                  </a:cubicBezTo>
                  <a:cubicBezTo>
                    <a:pt x="2232" y="440"/>
                    <a:pt x="1722" y="972"/>
                    <a:pt x="1379" y="1578"/>
                  </a:cubicBezTo>
                  <a:cubicBezTo>
                    <a:pt x="1035" y="2183"/>
                    <a:pt x="845" y="2862"/>
                    <a:pt x="698" y="3543"/>
                  </a:cubicBezTo>
                  <a:cubicBezTo>
                    <a:pt x="1" y="6753"/>
                    <a:pt x="234" y="10355"/>
                    <a:pt x="1327" y="13453"/>
                  </a:cubicBezTo>
                  <a:lnTo>
                    <a:pt x="6915" y="13453"/>
                  </a:lnTo>
                  <a:cubicBezTo>
                    <a:pt x="7650" y="10875"/>
                    <a:pt x="7865" y="8086"/>
                    <a:pt x="7676" y="5411"/>
                  </a:cubicBezTo>
                  <a:cubicBezTo>
                    <a:pt x="7610" y="4489"/>
                    <a:pt x="7488" y="3561"/>
                    <a:pt x="7161" y="2696"/>
                  </a:cubicBezTo>
                  <a:cubicBezTo>
                    <a:pt x="6835" y="1832"/>
                    <a:pt x="6291" y="1028"/>
                    <a:pt x="5520" y="520"/>
                  </a:cubicBezTo>
                  <a:cubicBezTo>
                    <a:pt x="5020" y="191"/>
                    <a:pt x="4420" y="0"/>
                    <a:pt x="3827" y="0"/>
                  </a:cubicBezTo>
                  <a:close/>
                </a:path>
              </a:pathLst>
            </a:custGeom>
            <a:solidFill>
              <a:srgbClr val="ECED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4550598" y="3017395"/>
              <a:ext cx="738159" cy="1473250"/>
            </a:xfrm>
            <a:custGeom>
              <a:avLst/>
              <a:gdLst/>
              <a:ahLst/>
              <a:cxnLst/>
              <a:rect l="l" t="t" r="r" b="b"/>
              <a:pathLst>
                <a:path w="4329" h="8640" extrusionOk="0">
                  <a:moveTo>
                    <a:pt x="3841" y="0"/>
                  </a:moveTo>
                  <a:cubicBezTo>
                    <a:pt x="3715" y="0"/>
                    <a:pt x="3595" y="80"/>
                    <a:pt x="3493" y="158"/>
                  </a:cubicBezTo>
                  <a:cubicBezTo>
                    <a:pt x="2235" y="1114"/>
                    <a:pt x="1291" y="2452"/>
                    <a:pt x="716" y="3922"/>
                  </a:cubicBezTo>
                  <a:cubicBezTo>
                    <a:pt x="144" y="5380"/>
                    <a:pt x="1" y="7036"/>
                    <a:pt x="50" y="8603"/>
                  </a:cubicBezTo>
                  <a:cubicBezTo>
                    <a:pt x="242" y="7964"/>
                    <a:pt x="452" y="7330"/>
                    <a:pt x="681" y="6701"/>
                  </a:cubicBezTo>
                  <a:cubicBezTo>
                    <a:pt x="1083" y="5601"/>
                    <a:pt x="1539" y="4523"/>
                    <a:pt x="2048" y="3469"/>
                  </a:cubicBezTo>
                  <a:cubicBezTo>
                    <a:pt x="2564" y="2404"/>
                    <a:pt x="3135" y="1364"/>
                    <a:pt x="3756" y="357"/>
                  </a:cubicBezTo>
                  <a:cubicBezTo>
                    <a:pt x="3759" y="351"/>
                    <a:pt x="3764" y="348"/>
                    <a:pt x="3770" y="348"/>
                  </a:cubicBezTo>
                  <a:cubicBezTo>
                    <a:pt x="3781" y="348"/>
                    <a:pt x="3793" y="360"/>
                    <a:pt x="3785" y="373"/>
                  </a:cubicBezTo>
                  <a:cubicBezTo>
                    <a:pt x="3437" y="938"/>
                    <a:pt x="3105" y="1513"/>
                    <a:pt x="2789" y="2096"/>
                  </a:cubicBezTo>
                  <a:cubicBezTo>
                    <a:pt x="2226" y="3135"/>
                    <a:pt x="1717" y="4205"/>
                    <a:pt x="1264" y="5296"/>
                  </a:cubicBezTo>
                  <a:cubicBezTo>
                    <a:pt x="814" y="6381"/>
                    <a:pt x="420" y="7487"/>
                    <a:pt x="81" y="8612"/>
                  </a:cubicBezTo>
                  <a:cubicBezTo>
                    <a:pt x="79" y="8620"/>
                    <a:pt x="72" y="8624"/>
                    <a:pt x="66" y="8624"/>
                  </a:cubicBezTo>
                  <a:cubicBezTo>
                    <a:pt x="59" y="8624"/>
                    <a:pt x="53" y="8620"/>
                    <a:pt x="50" y="8615"/>
                  </a:cubicBezTo>
                  <a:lnTo>
                    <a:pt x="50" y="8615"/>
                  </a:lnTo>
                  <a:cubicBezTo>
                    <a:pt x="50" y="8622"/>
                    <a:pt x="50" y="8631"/>
                    <a:pt x="51" y="8639"/>
                  </a:cubicBezTo>
                  <a:cubicBezTo>
                    <a:pt x="556" y="8312"/>
                    <a:pt x="972" y="7864"/>
                    <a:pt x="1352" y="7396"/>
                  </a:cubicBezTo>
                  <a:cubicBezTo>
                    <a:pt x="2787" y="5633"/>
                    <a:pt x="3777" y="3514"/>
                    <a:pt x="4212" y="1284"/>
                  </a:cubicBezTo>
                  <a:cubicBezTo>
                    <a:pt x="4279" y="945"/>
                    <a:pt x="4329" y="578"/>
                    <a:pt x="4179" y="264"/>
                  </a:cubicBezTo>
                  <a:cubicBezTo>
                    <a:pt x="4122" y="143"/>
                    <a:pt x="4023" y="27"/>
                    <a:pt x="3890" y="5"/>
                  </a:cubicBezTo>
                  <a:cubicBezTo>
                    <a:pt x="3873" y="2"/>
                    <a:pt x="3857" y="0"/>
                    <a:pt x="3841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4795626" y="3564405"/>
              <a:ext cx="852404" cy="931523"/>
            </a:xfrm>
            <a:custGeom>
              <a:avLst/>
              <a:gdLst/>
              <a:ahLst/>
              <a:cxnLst/>
              <a:rect l="l" t="t" r="r" b="b"/>
              <a:pathLst>
                <a:path w="4999" h="5463" extrusionOk="0">
                  <a:moveTo>
                    <a:pt x="4694" y="1"/>
                  </a:moveTo>
                  <a:cubicBezTo>
                    <a:pt x="4623" y="1"/>
                    <a:pt x="4549" y="24"/>
                    <a:pt x="4482" y="47"/>
                  </a:cubicBezTo>
                  <a:cubicBezTo>
                    <a:pt x="3341" y="456"/>
                    <a:pt x="2339" y="1219"/>
                    <a:pt x="1577" y="2162"/>
                  </a:cubicBezTo>
                  <a:cubicBezTo>
                    <a:pt x="821" y="3098"/>
                    <a:pt x="334" y="4277"/>
                    <a:pt x="6" y="5436"/>
                  </a:cubicBezTo>
                  <a:cubicBezTo>
                    <a:pt x="296" y="5012"/>
                    <a:pt x="596" y="4595"/>
                    <a:pt x="910" y="4189"/>
                  </a:cubicBezTo>
                  <a:cubicBezTo>
                    <a:pt x="1456" y="3477"/>
                    <a:pt x="2041" y="2792"/>
                    <a:pt x="2657" y="2139"/>
                  </a:cubicBezTo>
                  <a:cubicBezTo>
                    <a:pt x="3281" y="1478"/>
                    <a:pt x="3940" y="848"/>
                    <a:pt x="4628" y="254"/>
                  </a:cubicBezTo>
                  <a:cubicBezTo>
                    <a:pt x="4631" y="252"/>
                    <a:pt x="4634" y="251"/>
                    <a:pt x="4637" y="251"/>
                  </a:cubicBezTo>
                  <a:cubicBezTo>
                    <a:pt x="4647" y="251"/>
                    <a:pt x="4655" y="263"/>
                    <a:pt x="4646" y="272"/>
                  </a:cubicBezTo>
                  <a:cubicBezTo>
                    <a:pt x="4261" y="605"/>
                    <a:pt x="3884" y="950"/>
                    <a:pt x="3519" y="1304"/>
                  </a:cubicBezTo>
                  <a:cubicBezTo>
                    <a:pt x="2866" y="1935"/>
                    <a:pt x="2246" y="2600"/>
                    <a:pt x="1662" y="3296"/>
                  </a:cubicBezTo>
                  <a:cubicBezTo>
                    <a:pt x="1081" y="3986"/>
                    <a:pt x="536" y="4706"/>
                    <a:pt x="28" y="5452"/>
                  </a:cubicBezTo>
                  <a:cubicBezTo>
                    <a:pt x="25" y="5455"/>
                    <a:pt x="22" y="5457"/>
                    <a:pt x="19" y="5457"/>
                  </a:cubicBezTo>
                  <a:cubicBezTo>
                    <a:pt x="12" y="5457"/>
                    <a:pt x="6" y="5451"/>
                    <a:pt x="5" y="5445"/>
                  </a:cubicBezTo>
                  <a:cubicBezTo>
                    <a:pt x="4" y="5452"/>
                    <a:pt x="1" y="5458"/>
                    <a:pt x="0" y="5463"/>
                  </a:cubicBezTo>
                  <a:cubicBezTo>
                    <a:pt x="446" y="5340"/>
                    <a:pt x="854" y="5109"/>
                    <a:pt x="1240" y="4854"/>
                  </a:cubicBezTo>
                  <a:cubicBezTo>
                    <a:pt x="2698" y="3894"/>
                    <a:pt x="3915" y="2571"/>
                    <a:pt x="4749" y="1039"/>
                  </a:cubicBezTo>
                  <a:cubicBezTo>
                    <a:pt x="4876" y="806"/>
                    <a:pt x="4998" y="548"/>
                    <a:pt x="4961" y="285"/>
                  </a:cubicBezTo>
                  <a:cubicBezTo>
                    <a:pt x="4947" y="182"/>
                    <a:pt x="4901" y="75"/>
                    <a:pt x="4809" y="27"/>
                  </a:cubicBezTo>
                  <a:cubicBezTo>
                    <a:pt x="4773" y="8"/>
                    <a:pt x="4734" y="1"/>
                    <a:pt x="469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3685069" y="3291752"/>
              <a:ext cx="532689" cy="1151317"/>
            </a:xfrm>
            <a:custGeom>
              <a:avLst/>
              <a:gdLst/>
              <a:ahLst/>
              <a:cxnLst/>
              <a:rect l="l" t="t" r="r" b="b"/>
              <a:pathLst>
                <a:path w="3124" h="6752" extrusionOk="0">
                  <a:moveTo>
                    <a:pt x="416" y="0"/>
                  </a:moveTo>
                  <a:cubicBezTo>
                    <a:pt x="359" y="0"/>
                    <a:pt x="303" y="14"/>
                    <a:pt x="257" y="48"/>
                  </a:cubicBezTo>
                  <a:cubicBezTo>
                    <a:pt x="168" y="116"/>
                    <a:pt x="145" y="239"/>
                    <a:pt x="134" y="351"/>
                  </a:cubicBezTo>
                  <a:cubicBezTo>
                    <a:pt x="1" y="1556"/>
                    <a:pt x="248" y="2790"/>
                    <a:pt x="763" y="3887"/>
                  </a:cubicBezTo>
                  <a:cubicBezTo>
                    <a:pt x="1273" y="4977"/>
                    <a:pt x="2120" y="5931"/>
                    <a:pt x="3019" y="6733"/>
                  </a:cubicBezTo>
                  <a:cubicBezTo>
                    <a:pt x="2764" y="6288"/>
                    <a:pt x="2523" y="5835"/>
                    <a:pt x="2294" y="5376"/>
                  </a:cubicBezTo>
                  <a:cubicBezTo>
                    <a:pt x="1893" y="4571"/>
                    <a:pt x="1534" y="3747"/>
                    <a:pt x="1215" y="2907"/>
                  </a:cubicBezTo>
                  <a:cubicBezTo>
                    <a:pt x="895" y="2055"/>
                    <a:pt x="617" y="1189"/>
                    <a:pt x="384" y="309"/>
                  </a:cubicBezTo>
                  <a:cubicBezTo>
                    <a:pt x="382" y="299"/>
                    <a:pt x="390" y="292"/>
                    <a:pt x="398" y="292"/>
                  </a:cubicBezTo>
                  <a:cubicBezTo>
                    <a:pt x="403" y="292"/>
                    <a:pt x="407" y="295"/>
                    <a:pt x="409" y="301"/>
                  </a:cubicBezTo>
                  <a:cubicBezTo>
                    <a:pt x="539" y="794"/>
                    <a:pt x="683" y="1282"/>
                    <a:pt x="842" y="1767"/>
                  </a:cubicBezTo>
                  <a:cubicBezTo>
                    <a:pt x="1125" y="2631"/>
                    <a:pt x="1450" y="3480"/>
                    <a:pt x="1819" y="4310"/>
                  </a:cubicBezTo>
                  <a:cubicBezTo>
                    <a:pt x="2185" y="5133"/>
                    <a:pt x="2593" y="5938"/>
                    <a:pt x="3040" y="6720"/>
                  </a:cubicBezTo>
                  <a:cubicBezTo>
                    <a:pt x="3046" y="6730"/>
                    <a:pt x="3036" y="6740"/>
                    <a:pt x="3028" y="6740"/>
                  </a:cubicBezTo>
                  <a:cubicBezTo>
                    <a:pt x="3027" y="6740"/>
                    <a:pt x="3026" y="6740"/>
                    <a:pt x="3025" y="6740"/>
                  </a:cubicBezTo>
                  <a:lnTo>
                    <a:pt x="3025" y="6740"/>
                  </a:lnTo>
                  <a:cubicBezTo>
                    <a:pt x="3030" y="6743"/>
                    <a:pt x="3034" y="6749"/>
                    <a:pt x="3039" y="6752"/>
                  </a:cubicBezTo>
                  <a:cubicBezTo>
                    <a:pt x="3123" y="6297"/>
                    <a:pt x="3095" y="5829"/>
                    <a:pt x="3035" y="5371"/>
                  </a:cubicBezTo>
                  <a:cubicBezTo>
                    <a:pt x="2811" y="3640"/>
                    <a:pt x="2154" y="1967"/>
                    <a:pt x="1141" y="546"/>
                  </a:cubicBezTo>
                  <a:cubicBezTo>
                    <a:pt x="987" y="329"/>
                    <a:pt x="809" y="106"/>
                    <a:pt x="555" y="23"/>
                  </a:cubicBezTo>
                  <a:cubicBezTo>
                    <a:pt x="511" y="9"/>
                    <a:pt x="463" y="0"/>
                    <a:pt x="41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4224064" y="3666373"/>
              <a:ext cx="341371" cy="824611"/>
            </a:xfrm>
            <a:custGeom>
              <a:avLst/>
              <a:gdLst/>
              <a:ahLst/>
              <a:cxnLst/>
              <a:rect l="l" t="t" r="r" b="b"/>
              <a:pathLst>
                <a:path w="2002" h="4836" extrusionOk="0">
                  <a:moveTo>
                    <a:pt x="1725" y="0"/>
                  </a:moveTo>
                  <a:cubicBezTo>
                    <a:pt x="1650" y="0"/>
                    <a:pt x="1585" y="53"/>
                    <a:pt x="1530" y="104"/>
                  </a:cubicBezTo>
                  <a:cubicBezTo>
                    <a:pt x="903" y="682"/>
                    <a:pt x="464" y="1450"/>
                    <a:pt x="231" y="2268"/>
                  </a:cubicBezTo>
                  <a:cubicBezTo>
                    <a:pt x="0" y="3080"/>
                    <a:pt x="8" y="3976"/>
                    <a:pt x="116" y="4815"/>
                  </a:cubicBezTo>
                  <a:cubicBezTo>
                    <a:pt x="186" y="4462"/>
                    <a:pt x="267" y="4110"/>
                    <a:pt x="356" y="3762"/>
                  </a:cubicBezTo>
                  <a:cubicBezTo>
                    <a:pt x="515" y="3152"/>
                    <a:pt x="704" y="2548"/>
                    <a:pt x="924" y="1958"/>
                  </a:cubicBezTo>
                  <a:cubicBezTo>
                    <a:pt x="1147" y="1359"/>
                    <a:pt x="1399" y="772"/>
                    <a:pt x="1681" y="199"/>
                  </a:cubicBezTo>
                  <a:cubicBezTo>
                    <a:pt x="1683" y="196"/>
                    <a:pt x="1686" y="194"/>
                    <a:pt x="1689" y="194"/>
                  </a:cubicBezTo>
                  <a:cubicBezTo>
                    <a:pt x="1696" y="194"/>
                    <a:pt x="1702" y="200"/>
                    <a:pt x="1699" y="206"/>
                  </a:cubicBezTo>
                  <a:cubicBezTo>
                    <a:pt x="1540" y="528"/>
                    <a:pt x="1392" y="854"/>
                    <a:pt x="1252" y="1182"/>
                  </a:cubicBezTo>
                  <a:cubicBezTo>
                    <a:pt x="1004" y="1770"/>
                    <a:pt x="785" y="2369"/>
                    <a:pt x="599" y="2979"/>
                  </a:cubicBezTo>
                  <a:cubicBezTo>
                    <a:pt x="413" y="3585"/>
                    <a:pt x="258" y="4200"/>
                    <a:pt x="134" y="4820"/>
                  </a:cubicBezTo>
                  <a:cubicBezTo>
                    <a:pt x="134" y="4822"/>
                    <a:pt x="133" y="4823"/>
                    <a:pt x="132" y="4825"/>
                  </a:cubicBezTo>
                  <a:lnTo>
                    <a:pt x="132" y="4825"/>
                  </a:lnTo>
                  <a:cubicBezTo>
                    <a:pt x="381" y="4625"/>
                    <a:pt x="577" y="4366"/>
                    <a:pt x="754" y="4102"/>
                  </a:cubicBezTo>
                  <a:cubicBezTo>
                    <a:pt x="1435" y="3080"/>
                    <a:pt x="1858" y="1893"/>
                    <a:pt x="1976" y="672"/>
                  </a:cubicBezTo>
                  <a:cubicBezTo>
                    <a:pt x="1992" y="486"/>
                    <a:pt x="2002" y="286"/>
                    <a:pt x="1904" y="125"/>
                  </a:cubicBezTo>
                  <a:cubicBezTo>
                    <a:pt x="1866" y="62"/>
                    <a:pt x="1807" y="6"/>
                    <a:pt x="1735" y="1"/>
                  </a:cubicBezTo>
                  <a:cubicBezTo>
                    <a:pt x="1732" y="0"/>
                    <a:pt x="1729" y="0"/>
                    <a:pt x="1725" y="0"/>
                  </a:cubicBezTo>
                  <a:close/>
                  <a:moveTo>
                    <a:pt x="132" y="4825"/>
                  </a:moveTo>
                  <a:lnTo>
                    <a:pt x="132" y="4825"/>
                  </a:lnTo>
                  <a:cubicBezTo>
                    <a:pt x="132" y="4825"/>
                    <a:pt x="131" y="4826"/>
                    <a:pt x="130" y="4826"/>
                  </a:cubicBezTo>
                  <a:lnTo>
                    <a:pt x="130" y="4826"/>
                  </a:lnTo>
                  <a:cubicBezTo>
                    <a:pt x="131" y="4826"/>
                    <a:pt x="132" y="4825"/>
                    <a:pt x="132" y="4825"/>
                  </a:cubicBezTo>
                  <a:close/>
                  <a:moveTo>
                    <a:pt x="118" y="4823"/>
                  </a:moveTo>
                  <a:cubicBezTo>
                    <a:pt x="118" y="4826"/>
                    <a:pt x="119" y="4831"/>
                    <a:pt x="119" y="4835"/>
                  </a:cubicBezTo>
                  <a:cubicBezTo>
                    <a:pt x="123" y="4832"/>
                    <a:pt x="127" y="4829"/>
                    <a:pt x="130" y="4826"/>
                  </a:cubicBezTo>
                  <a:lnTo>
                    <a:pt x="130" y="4826"/>
                  </a:lnTo>
                  <a:cubicBezTo>
                    <a:pt x="129" y="4827"/>
                    <a:pt x="127" y="4827"/>
                    <a:pt x="126" y="4827"/>
                  </a:cubicBezTo>
                  <a:cubicBezTo>
                    <a:pt x="122" y="4827"/>
                    <a:pt x="119" y="4826"/>
                    <a:pt x="118" y="4823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4562192" y="3350409"/>
              <a:ext cx="869626" cy="1140745"/>
            </a:xfrm>
            <a:custGeom>
              <a:avLst/>
              <a:gdLst/>
              <a:ahLst/>
              <a:cxnLst/>
              <a:rect l="l" t="t" r="r" b="b"/>
              <a:pathLst>
                <a:path w="5100" h="6690" extrusionOk="0">
                  <a:moveTo>
                    <a:pt x="4847" y="1"/>
                  </a:moveTo>
                  <a:cubicBezTo>
                    <a:pt x="4802" y="1"/>
                    <a:pt x="4757" y="12"/>
                    <a:pt x="4718" y="35"/>
                  </a:cubicBezTo>
                  <a:cubicBezTo>
                    <a:pt x="4682" y="57"/>
                    <a:pt x="4654" y="87"/>
                    <a:pt x="4628" y="118"/>
                  </a:cubicBezTo>
                  <a:cubicBezTo>
                    <a:pt x="4569" y="191"/>
                    <a:pt x="4531" y="284"/>
                    <a:pt x="4537" y="378"/>
                  </a:cubicBezTo>
                  <a:cubicBezTo>
                    <a:pt x="4543" y="471"/>
                    <a:pt x="4599" y="559"/>
                    <a:pt x="4680" y="606"/>
                  </a:cubicBezTo>
                  <a:cubicBezTo>
                    <a:pt x="4676" y="609"/>
                    <a:pt x="4674" y="612"/>
                    <a:pt x="4673" y="616"/>
                  </a:cubicBezTo>
                  <a:cubicBezTo>
                    <a:pt x="4476" y="1143"/>
                    <a:pt x="4249" y="1658"/>
                    <a:pt x="3991" y="2159"/>
                  </a:cubicBezTo>
                  <a:cubicBezTo>
                    <a:pt x="4004" y="2023"/>
                    <a:pt x="3998" y="1885"/>
                    <a:pt x="3974" y="1752"/>
                  </a:cubicBezTo>
                  <a:cubicBezTo>
                    <a:pt x="3959" y="1664"/>
                    <a:pt x="3929" y="1570"/>
                    <a:pt x="3854" y="1522"/>
                  </a:cubicBezTo>
                  <a:cubicBezTo>
                    <a:pt x="3848" y="1519"/>
                    <a:pt x="3842" y="1516"/>
                    <a:pt x="3836" y="1516"/>
                  </a:cubicBezTo>
                  <a:cubicBezTo>
                    <a:pt x="3836" y="1516"/>
                    <a:pt x="3835" y="1516"/>
                    <a:pt x="3834" y="1516"/>
                  </a:cubicBezTo>
                  <a:cubicBezTo>
                    <a:pt x="3819" y="1517"/>
                    <a:pt x="3814" y="1537"/>
                    <a:pt x="3810" y="1551"/>
                  </a:cubicBezTo>
                  <a:cubicBezTo>
                    <a:pt x="3774" y="1788"/>
                    <a:pt x="3824" y="2038"/>
                    <a:pt x="3948" y="2243"/>
                  </a:cubicBezTo>
                  <a:cubicBezTo>
                    <a:pt x="3753" y="2612"/>
                    <a:pt x="3542" y="2973"/>
                    <a:pt x="3314" y="3322"/>
                  </a:cubicBezTo>
                  <a:cubicBezTo>
                    <a:pt x="3120" y="3620"/>
                    <a:pt x="2913" y="3909"/>
                    <a:pt x="2694" y="4190"/>
                  </a:cubicBezTo>
                  <a:cubicBezTo>
                    <a:pt x="2752" y="4027"/>
                    <a:pt x="2775" y="3812"/>
                    <a:pt x="2744" y="3653"/>
                  </a:cubicBezTo>
                  <a:cubicBezTo>
                    <a:pt x="2741" y="3643"/>
                    <a:pt x="2739" y="3632"/>
                    <a:pt x="2730" y="3628"/>
                  </a:cubicBezTo>
                  <a:cubicBezTo>
                    <a:pt x="2727" y="3627"/>
                    <a:pt x="2725" y="3626"/>
                    <a:pt x="2722" y="3626"/>
                  </a:cubicBezTo>
                  <a:cubicBezTo>
                    <a:pt x="2714" y="3626"/>
                    <a:pt x="2706" y="3631"/>
                    <a:pt x="2699" y="3637"/>
                  </a:cubicBezTo>
                  <a:cubicBezTo>
                    <a:pt x="2659" y="3670"/>
                    <a:pt x="2650" y="3725"/>
                    <a:pt x="2645" y="3776"/>
                  </a:cubicBezTo>
                  <a:cubicBezTo>
                    <a:pt x="2630" y="3931"/>
                    <a:pt x="2634" y="4087"/>
                    <a:pt x="2654" y="4241"/>
                  </a:cubicBezTo>
                  <a:cubicBezTo>
                    <a:pt x="2265" y="4732"/>
                    <a:pt x="1840" y="5190"/>
                    <a:pt x="1375" y="5612"/>
                  </a:cubicBezTo>
                  <a:cubicBezTo>
                    <a:pt x="952" y="5997"/>
                    <a:pt x="496" y="6345"/>
                    <a:pt x="15" y="6656"/>
                  </a:cubicBezTo>
                  <a:cubicBezTo>
                    <a:pt x="0" y="6666"/>
                    <a:pt x="10" y="6689"/>
                    <a:pt x="25" y="6689"/>
                  </a:cubicBezTo>
                  <a:cubicBezTo>
                    <a:pt x="28" y="6689"/>
                    <a:pt x="31" y="6688"/>
                    <a:pt x="34" y="6686"/>
                  </a:cubicBezTo>
                  <a:cubicBezTo>
                    <a:pt x="883" y="6140"/>
                    <a:pt x="1646" y="5469"/>
                    <a:pt x="2310" y="4708"/>
                  </a:cubicBezTo>
                  <a:cubicBezTo>
                    <a:pt x="2548" y="4437"/>
                    <a:pt x="2772" y="4155"/>
                    <a:pt x="2985" y="3863"/>
                  </a:cubicBezTo>
                  <a:cubicBezTo>
                    <a:pt x="2987" y="3863"/>
                    <a:pt x="2989" y="3863"/>
                    <a:pt x="2991" y="3863"/>
                  </a:cubicBezTo>
                  <a:cubicBezTo>
                    <a:pt x="3149" y="3863"/>
                    <a:pt x="3295" y="3784"/>
                    <a:pt x="3410" y="3671"/>
                  </a:cubicBezTo>
                  <a:cubicBezTo>
                    <a:pt x="3432" y="3650"/>
                    <a:pt x="3452" y="3628"/>
                    <a:pt x="3458" y="3598"/>
                  </a:cubicBezTo>
                  <a:cubicBezTo>
                    <a:pt x="3466" y="3570"/>
                    <a:pt x="3453" y="3534"/>
                    <a:pt x="3427" y="3525"/>
                  </a:cubicBezTo>
                  <a:cubicBezTo>
                    <a:pt x="3420" y="3522"/>
                    <a:pt x="3414" y="3521"/>
                    <a:pt x="3407" y="3521"/>
                  </a:cubicBezTo>
                  <a:cubicBezTo>
                    <a:pt x="3384" y="3521"/>
                    <a:pt x="3360" y="3536"/>
                    <a:pt x="3340" y="3551"/>
                  </a:cubicBezTo>
                  <a:cubicBezTo>
                    <a:pt x="3236" y="3628"/>
                    <a:pt x="3134" y="3710"/>
                    <a:pt x="3036" y="3793"/>
                  </a:cubicBezTo>
                  <a:cubicBezTo>
                    <a:pt x="3401" y="3282"/>
                    <a:pt x="3730" y="2744"/>
                    <a:pt x="4019" y="2186"/>
                  </a:cubicBezTo>
                  <a:cubicBezTo>
                    <a:pt x="4110" y="2011"/>
                    <a:pt x="4197" y="1833"/>
                    <a:pt x="4280" y="1654"/>
                  </a:cubicBezTo>
                  <a:lnTo>
                    <a:pt x="4305" y="1650"/>
                  </a:lnTo>
                  <a:cubicBezTo>
                    <a:pt x="4400" y="1641"/>
                    <a:pt x="4499" y="1633"/>
                    <a:pt x="4586" y="1590"/>
                  </a:cubicBezTo>
                  <a:cubicBezTo>
                    <a:pt x="4673" y="1548"/>
                    <a:pt x="4746" y="1465"/>
                    <a:pt x="4748" y="1368"/>
                  </a:cubicBezTo>
                  <a:lnTo>
                    <a:pt x="4748" y="1368"/>
                  </a:lnTo>
                  <a:cubicBezTo>
                    <a:pt x="4583" y="1416"/>
                    <a:pt x="4429" y="1501"/>
                    <a:pt x="4300" y="1613"/>
                  </a:cubicBezTo>
                  <a:cubicBezTo>
                    <a:pt x="4448" y="1290"/>
                    <a:pt x="4584" y="961"/>
                    <a:pt x="4709" y="627"/>
                  </a:cubicBezTo>
                  <a:cubicBezTo>
                    <a:pt x="4873" y="594"/>
                    <a:pt x="5016" y="476"/>
                    <a:pt x="5078" y="322"/>
                  </a:cubicBezTo>
                  <a:cubicBezTo>
                    <a:pt x="5090" y="291"/>
                    <a:pt x="5100" y="258"/>
                    <a:pt x="5100" y="223"/>
                  </a:cubicBezTo>
                  <a:cubicBezTo>
                    <a:pt x="5099" y="165"/>
                    <a:pt x="5072" y="113"/>
                    <a:pt x="5032" y="73"/>
                  </a:cubicBezTo>
                  <a:cubicBezTo>
                    <a:pt x="4984" y="26"/>
                    <a:pt x="4915" y="1"/>
                    <a:pt x="484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3495970" y="3730486"/>
              <a:ext cx="780447" cy="749584"/>
            </a:xfrm>
            <a:custGeom>
              <a:avLst/>
              <a:gdLst/>
              <a:ahLst/>
              <a:cxnLst/>
              <a:rect l="l" t="t" r="r" b="b"/>
              <a:pathLst>
                <a:path w="4577" h="4396" extrusionOk="0">
                  <a:moveTo>
                    <a:pt x="207" y="1"/>
                  </a:moveTo>
                  <a:cubicBezTo>
                    <a:pt x="145" y="1"/>
                    <a:pt x="82" y="28"/>
                    <a:pt x="42" y="75"/>
                  </a:cubicBezTo>
                  <a:cubicBezTo>
                    <a:pt x="16" y="107"/>
                    <a:pt x="0" y="150"/>
                    <a:pt x="7" y="192"/>
                  </a:cubicBezTo>
                  <a:cubicBezTo>
                    <a:pt x="11" y="216"/>
                    <a:pt x="21" y="239"/>
                    <a:pt x="34" y="260"/>
                  </a:cubicBezTo>
                  <a:cubicBezTo>
                    <a:pt x="97" y="367"/>
                    <a:pt x="219" y="438"/>
                    <a:pt x="348" y="446"/>
                  </a:cubicBezTo>
                  <a:cubicBezTo>
                    <a:pt x="477" y="678"/>
                    <a:pt x="614" y="904"/>
                    <a:pt x="762" y="1125"/>
                  </a:cubicBezTo>
                  <a:cubicBezTo>
                    <a:pt x="650" y="1056"/>
                    <a:pt x="522" y="1011"/>
                    <a:pt x="390" y="992"/>
                  </a:cubicBezTo>
                  <a:lnTo>
                    <a:pt x="390" y="992"/>
                  </a:lnTo>
                  <a:cubicBezTo>
                    <a:pt x="403" y="1062"/>
                    <a:pt x="466" y="1117"/>
                    <a:pt x="538" y="1138"/>
                  </a:cubicBezTo>
                  <a:cubicBezTo>
                    <a:pt x="584" y="1152"/>
                    <a:pt x="633" y="1156"/>
                    <a:pt x="682" y="1156"/>
                  </a:cubicBezTo>
                  <a:cubicBezTo>
                    <a:pt x="708" y="1156"/>
                    <a:pt x="735" y="1155"/>
                    <a:pt x="762" y="1153"/>
                  </a:cubicBezTo>
                  <a:lnTo>
                    <a:pt x="781" y="1153"/>
                  </a:lnTo>
                  <a:cubicBezTo>
                    <a:pt x="863" y="1275"/>
                    <a:pt x="947" y="1396"/>
                    <a:pt x="1034" y="1516"/>
                  </a:cubicBezTo>
                  <a:cubicBezTo>
                    <a:pt x="1311" y="1892"/>
                    <a:pt x="1618" y="2253"/>
                    <a:pt x="1951" y="2588"/>
                  </a:cubicBezTo>
                  <a:cubicBezTo>
                    <a:pt x="1867" y="2537"/>
                    <a:pt x="1781" y="2489"/>
                    <a:pt x="1693" y="2443"/>
                  </a:cubicBezTo>
                  <a:cubicBezTo>
                    <a:pt x="1678" y="2435"/>
                    <a:pt x="1659" y="2428"/>
                    <a:pt x="1643" y="2428"/>
                  </a:cubicBezTo>
                  <a:cubicBezTo>
                    <a:pt x="1635" y="2428"/>
                    <a:pt x="1629" y="2429"/>
                    <a:pt x="1622" y="2432"/>
                  </a:cubicBezTo>
                  <a:cubicBezTo>
                    <a:pt x="1602" y="2443"/>
                    <a:pt x="1597" y="2469"/>
                    <a:pt x="1605" y="2490"/>
                  </a:cubicBezTo>
                  <a:cubicBezTo>
                    <a:pt x="1613" y="2510"/>
                    <a:pt x="1631" y="2525"/>
                    <a:pt x="1649" y="2539"/>
                  </a:cubicBezTo>
                  <a:cubicBezTo>
                    <a:pt x="1734" y="2598"/>
                    <a:pt x="1835" y="2638"/>
                    <a:pt x="1939" y="2638"/>
                  </a:cubicBezTo>
                  <a:cubicBezTo>
                    <a:pt x="1958" y="2638"/>
                    <a:pt x="1978" y="2637"/>
                    <a:pt x="1997" y="2634"/>
                  </a:cubicBezTo>
                  <a:cubicBezTo>
                    <a:pt x="2190" y="2826"/>
                    <a:pt x="2391" y="3009"/>
                    <a:pt x="2600" y="3183"/>
                  </a:cubicBezTo>
                  <a:cubicBezTo>
                    <a:pt x="3188" y="3670"/>
                    <a:pt x="3842" y="4082"/>
                    <a:pt x="4553" y="4394"/>
                  </a:cubicBezTo>
                  <a:cubicBezTo>
                    <a:pt x="4554" y="4395"/>
                    <a:pt x="4556" y="4395"/>
                    <a:pt x="4558" y="4395"/>
                  </a:cubicBezTo>
                  <a:cubicBezTo>
                    <a:pt x="4570" y="4395"/>
                    <a:pt x="4576" y="4376"/>
                    <a:pt x="4563" y="4370"/>
                  </a:cubicBezTo>
                  <a:cubicBezTo>
                    <a:pt x="4161" y="4193"/>
                    <a:pt x="3775" y="3985"/>
                    <a:pt x="3411" y="3747"/>
                  </a:cubicBezTo>
                  <a:cubicBezTo>
                    <a:pt x="3012" y="3487"/>
                    <a:pt x="2636" y="3195"/>
                    <a:pt x="2288" y="2876"/>
                  </a:cubicBezTo>
                  <a:cubicBezTo>
                    <a:pt x="2290" y="2762"/>
                    <a:pt x="2277" y="2647"/>
                    <a:pt x="2250" y="2536"/>
                  </a:cubicBezTo>
                  <a:cubicBezTo>
                    <a:pt x="2241" y="2499"/>
                    <a:pt x="2229" y="2459"/>
                    <a:pt x="2195" y="2438"/>
                  </a:cubicBezTo>
                  <a:cubicBezTo>
                    <a:pt x="2190" y="2436"/>
                    <a:pt x="2185" y="2433"/>
                    <a:pt x="2179" y="2433"/>
                  </a:cubicBezTo>
                  <a:cubicBezTo>
                    <a:pt x="2176" y="2433"/>
                    <a:pt x="2173" y="2434"/>
                    <a:pt x="2171" y="2435"/>
                  </a:cubicBezTo>
                  <a:cubicBezTo>
                    <a:pt x="2163" y="2439"/>
                    <a:pt x="2162" y="2449"/>
                    <a:pt x="2162" y="2456"/>
                  </a:cubicBezTo>
                  <a:cubicBezTo>
                    <a:pt x="2153" y="2575"/>
                    <a:pt x="2191" y="2730"/>
                    <a:pt x="2252" y="2843"/>
                  </a:cubicBezTo>
                  <a:cubicBezTo>
                    <a:pt x="2057" y="2660"/>
                    <a:pt x="1868" y="2470"/>
                    <a:pt x="1689" y="2274"/>
                  </a:cubicBezTo>
                  <a:cubicBezTo>
                    <a:pt x="1479" y="2042"/>
                    <a:pt x="1280" y="1800"/>
                    <a:pt x="1094" y="1549"/>
                  </a:cubicBezTo>
                  <a:cubicBezTo>
                    <a:pt x="1171" y="1387"/>
                    <a:pt x="1185" y="1199"/>
                    <a:pt x="1132" y="1029"/>
                  </a:cubicBezTo>
                  <a:cubicBezTo>
                    <a:pt x="1129" y="1019"/>
                    <a:pt x="1122" y="1006"/>
                    <a:pt x="1111" y="1006"/>
                  </a:cubicBezTo>
                  <a:cubicBezTo>
                    <a:pt x="1104" y="1006"/>
                    <a:pt x="1099" y="1009"/>
                    <a:pt x="1095" y="1012"/>
                  </a:cubicBezTo>
                  <a:cubicBezTo>
                    <a:pt x="1042" y="1056"/>
                    <a:pt x="1029" y="1128"/>
                    <a:pt x="1025" y="1194"/>
                  </a:cubicBezTo>
                  <a:cubicBezTo>
                    <a:pt x="1020" y="1296"/>
                    <a:pt x="1029" y="1396"/>
                    <a:pt x="1051" y="1493"/>
                  </a:cubicBezTo>
                  <a:cubicBezTo>
                    <a:pt x="804" y="1154"/>
                    <a:pt x="577" y="801"/>
                    <a:pt x="374" y="435"/>
                  </a:cubicBezTo>
                  <a:cubicBezTo>
                    <a:pt x="373" y="432"/>
                    <a:pt x="370" y="431"/>
                    <a:pt x="368" y="429"/>
                  </a:cubicBezTo>
                  <a:cubicBezTo>
                    <a:pt x="425" y="386"/>
                    <a:pt x="460" y="315"/>
                    <a:pt x="456" y="247"/>
                  </a:cubicBezTo>
                  <a:cubicBezTo>
                    <a:pt x="452" y="177"/>
                    <a:pt x="412" y="114"/>
                    <a:pt x="360" y="66"/>
                  </a:cubicBezTo>
                  <a:cubicBezTo>
                    <a:pt x="337" y="45"/>
                    <a:pt x="311" y="26"/>
                    <a:pt x="282" y="15"/>
                  </a:cubicBezTo>
                  <a:cubicBezTo>
                    <a:pt x="258" y="5"/>
                    <a:pt x="233" y="1"/>
                    <a:pt x="20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4211957" y="1647653"/>
              <a:ext cx="764248" cy="873548"/>
            </a:xfrm>
            <a:custGeom>
              <a:avLst/>
              <a:gdLst/>
              <a:ahLst/>
              <a:cxnLst/>
              <a:rect l="l" t="t" r="r" b="b"/>
              <a:pathLst>
                <a:path w="4482" h="5123" extrusionOk="0">
                  <a:moveTo>
                    <a:pt x="151" y="0"/>
                  </a:moveTo>
                  <a:lnTo>
                    <a:pt x="151" y="310"/>
                  </a:lnTo>
                  <a:cubicBezTo>
                    <a:pt x="139" y="315"/>
                    <a:pt x="126" y="320"/>
                    <a:pt x="115" y="326"/>
                  </a:cubicBezTo>
                  <a:cubicBezTo>
                    <a:pt x="43" y="368"/>
                    <a:pt x="6" y="454"/>
                    <a:pt x="3" y="539"/>
                  </a:cubicBezTo>
                  <a:cubicBezTo>
                    <a:pt x="1" y="624"/>
                    <a:pt x="27" y="703"/>
                    <a:pt x="53" y="783"/>
                  </a:cubicBezTo>
                  <a:cubicBezTo>
                    <a:pt x="63" y="814"/>
                    <a:pt x="74" y="846"/>
                    <a:pt x="103" y="862"/>
                  </a:cubicBezTo>
                  <a:cubicBezTo>
                    <a:pt x="123" y="875"/>
                    <a:pt x="149" y="875"/>
                    <a:pt x="171" y="875"/>
                  </a:cubicBezTo>
                  <a:cubicBezTo>
                    <a:pt x="686" y="877"/>
                    <a:pt x="1200" y="946"/>
                    <a:pt x="1698" y="1077"/>
                  </a:cubicBezTo>
                  <a:cubicBezTo>
                    <a:pt x="1930" y="1138"/>
                    <a:pt x="2161" y="1214"/>
                    <a:pt x="2396" y="1264"/>
                  </a:cubicBezTo>
                  <a:cubicBezTo>
                    <a:pt x="2804" y="1350"/>
                    <a:pt x="3225" y="1357"/>
                    <a:pt x="3642" y="1363"/>
                  </a:cubicBezTo>
                  <a:cubicBezTo>
                    <a:pt x="3371" y="1906"/>
                    <a:pt x="3075" y="2436"/>
                    <a:pt x="2759" y="2952"/>
                  </a:cubicBezTo>
                  <a:cubicBezTo>
                    <a:pt x="2626" y="3169"/>
                    <a:pt x="2484" y="3405"/>
                    <a:pt x="2503" y="3658"/>
                  </a:cubicBezTo>
                  <a:lnTo>
                    <a:pt x="2172" y="4909"/>
                  </a:lnTo>
                  <a:cubicBezTo>
                    <a:pt x="2291" y="5035"/>
                    <a:pt x="2458" y="5122"/>
                    <a:pt x="2634" y="5122"/>
                  </a:cubicBezTo>
                  <a:cubicBezTo>
                    <a:pt x="2807" y="5122"/>
                    <a:pt x="2984" y="5024"/>
                    <a:pt x="3057" y="4866"/>
                  </a:cubicBezTo>
                  <a:cubicBezTo>
                    <a:pt x="3108" y="4754"/>
                    <a:pt x="3106" y="4627"/>
                    <a:pt x="3107" y="4507"/>
                  </a:cubicBezTo>
                  <a:cubicBezTo>
                    <a:pt x="3111" y="4179"/>
                    <a:pt x="3147" y="3843"/>
                    <a:pt x="3289" y="3548"/>
                  </a:cubicBezTo>
                  <a:cubicBezTo>
                    <a:pt x="3381" y="3356"/>
                    <a:pt x="3548" y="3048"/>
                    <a:pt x="3652" y="2861"/>
                  </a:cubicBezTo>
                  <a:cubicBezTo>
                    <a:pt x="4039" y="2164"/>
                    <a:pt x="4299" y="1842"/>
                    <a:pt x="4452" y="1190"/>
                  </a:cubicBezTo>
                  <a:cubicBezTo>
                    <a:pt x="4468" y="1115"/>
                    <a:pt x="4481" y="1026"/>
                    <a:pt x="4427" y="969"/>
                  </a:cubicBezTo>
                  <a:cubicBezTo>
                    <a:pt x="4402" y="946"/>
                    <a:pt x="4371" y="933"/>
                    <a:pt x="4339" y="920"/>
                  </a:cubicBezTo>
                  <a:cubicBezTo>
                    <a:pt x="3603" y="635"/>
                    <a:pt x="2935" y="500"/>
                    <a:pt x="2162" y="500"/>
                  </a:cubicBezTo>
                  <a:cubicBezTo>
                    <a:pt x="2107" y="500"/>
                    <a:pt x="2052" y="500"/>
                    <a:pt x="1996" y="502"/>
                  </a:cubicBezTo>
                  <a:cubicBezTo>
                    <a:pt x="1992" y="502"/>
                    <a:pt x="1988" y="502"/>
                    <a:pt x="1984" y="502"/>
                  </a:cubicBezTo>
                  <a:cubicBezTo>
                    <a:pt x="1765" y="502"/>
                    <a:pt x="1462" y="368"/>
                    <a:pt x="1241" y="368"/>
                  </a:cubicBezTo>
                  <a:cubicBezTo>
                    <a:pt x="1233" y="368"/>
                    <a:pt x="1226" y="368"/>
                    <a:pt x="1218" y="369"/>
                  </a:cubicBezTo>
                  <a:cubicBezTo>
                    <a:pt x="1160" y="371"/>
                    <a:pt x="1102" y="373"/>
                    <a:pt x="1044" y="373"/>
                  </a:cubicBezTo>
                  <a:cubicBezTo>
                    <a:pt x="821" y="373"/>
                    <a:pt x="598" y="354"/>
                    <a:pt x="379" y="317"/>
                  </a:cubicBezTo>
                  <a:cubicBezTo>
                    <a:pt x="349" y="304"/>
                    <a:pt x="324" y="284"/>
                    <a:pt x="310" y="256"/>
                  </a:cubicBezTo>
                  <a:cubicBezTo>
                    <a:pt x="296" y="228"/>
                    <a:pt x="293" y="196"/>
                    <a:pt x="284" y="166"/>
                  </a:cubicBezTo>
                  <a:cubicBezTo>
                    <a:pt x="266" y="96"/>
                    <a:pt x="215" y="35"/>
                    <a:pt x="151" y="0"/>
                  </a:cubicBezTo>
                  <a:close/>
                </a:path>
              </a:pathLst>
            </a:custGeom>
            <a:solidFill>
              <a:srgbClr val="FFB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4559805" y="3145451"/>
              <a:ext cx="437371" cy="1271701"/>
            </a:xfrm>
            <a:custGeom>
              <a:avLst/>
              <a:gdLst/>
              <a:ahLst/>
              <a:cxnLst/>
              <a:rect l="l" t="t" r="r" b="b"/>
              <a:pathLst>
                <a:path w="2565" h="7458" extrusionOk="0">
                  <a:moveTo>
                    <a:pt x="1552" y="0"/>
                  </a:moveTo>
                  <a:lnTo>
                    <a:pt x="1" y="447"/>
                  </a:lnTo>
                  <a:cubicBezTo>
                    <a:pt x="217" y="1131"/>
                    <a:pt x="433" y="1817"/>
                    <a:pt x="648" y="2502"/>
                  </a:cubicBezTo>
                  <a:cubicBezTo>
                    <a:pt x="739" y="2788"/>
                    <a:pt x="830" y="3072"/>
                    <a:pt x="899" y="3363"/>
                  </a:cubicBezTo>
                  <a:cubicBezTo>
                    <a:pt x="1109" y="4221"/>
                    <a:pt x="1150" y="5122"/>
                    <a:pt x="1457" y="5950"/>
                  </a:cubicBezTo>
                  <a:cubicBezTo>
                    <a:pt x="1631" y="6417"/>
                    <a:pt x="1891" y="6876"/>
                    <a:pt x="1871" y="7375"/>
                  </a:cubicBezTo>
                  <a:cubicBezTo>
                    <a:pt x="1870" y="7403"/>
                    <a:pt x="1871" y="7438"/>
                    <a:pt x="1896" y="7451"/>
                  </a:cubicBezTo>
                  <a:cubicBezTo>
                    <a:pt x="1904" y="7456"/>
                    <a:pt x="1913" y="7458"/>
                    <a:pt x="1923" y="7458"/>
                  </a:cubicBezTo>
                  <a:cubicBezTo>
                    <a:pt x="1930" y="7458"/>
                    <a:pt x="1937" y="7457"/>
                    <a:pt x="1945" y="7455"/>
                  </a:cubicBezTo>
                  <a:cubicBezTo>
                    <a:pt x="2115" y="7433"/>
                    <a:pt x="2286" y="7410"/>
                    <a:pt x="2456" y="7388"/>
                  </a:cubicBezTo>
                  <a:cubicBezTo>
                    <a:pt x="2480" y="7384"/>
                    <a:pt x="2509" y="7380"/>
                    <a:pt x="2525" y="7361"/>
                  </a:cubicBezTo>
                  <a:cubicBezTo>
                    <a:pt x="2565" y="7318"/>
                    <a:pt x="2521" y="7255"/>
                    <a:pt x="2484" y="7210"/>
                  </a:cubicBezTo>
                  <a:cubicBezTo>
                    <a:pt x="2344" y="7040"/>
                    <a:pt x="2294" y="6816"/>
                    <a:pt x="2255" y="6600"/>
                  </a:cubicBezTo>
                  <a:cubicBezTo>
                    <a:pt x="2152" y="6006"/>
                    <a:pt x="2112" y="5400"/>
                    <a:pt x="2039" y="4800"/>
                  </a:cubicBezTo>
                  <a:cubicBezTo>
                    <a:pt x="1866" y="3366"/>
                    <a:pt x="1578" y="1499"/>
                    <a:pt x="1552" y="0"/>
                  </a:cubicBezTo>
                  <a:close/>
                </a:path>
              </a:pathLst>
            </a:custGeom>
            <a:solidFill>
              <a:srgbClr val="FFB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4862979" y="4362242"/>
              <a:ext cx="360298" cy="177165"/>
            </a:xfrm>
            <a:custGeom>
              <a:avLst/>
              <a:gdLst/>
              <a:ahLst/>
              <a:cxnLst/>
              <a:rect l="l" t="t" r="r" b="b"/>
              <a:pathLst>
                <a:path w="2113" h="1039" extrusionOk="0">
                  <a:moveTo>
                    <a:pt x="705" y="0"/>
                  </a:moveTo>
                  <a:lnTo>
                    <a:pt x="705" y="0"/>
                  </a:lnTo>
                  <a:cubicBezTo>
                    <a:pt x="711" y="3"/>
                    <a:pt x="716" y="6"/>
                    <a:pt x="722" y="9"/>
                  </a:cubicBezTo>
                  <a:lnTo>
                    <a:pt x="722" y="9"/>
                  </a:lnTo>
                  <a:cubicBezTo>
                    <a:pt x="725" y="7"/>
                    <a:pt x="727" y="5"/>
                    <a:pt x="730" y="3"/>
                  </a:cubicBezTo>
                  <a:lnTo>
                    <a:pt x="705" y="0"/>
                  </a:lnTo>
                  <a:close/>
                  <a:moveTo>
                    <a:pt x="722" y="9"/>
                  </a:moveTo>
                  <a:cubicBezTo>
                    <a:pt x="643" y="65"/>
                    <a:pt x="543" y="85"/>
                    <a:pt x="446" y="87"/>
                  </a:cubicBezTo>
                  <a:cubicBezTo>
                    <a:pt x="347" y="87"/>
                    <a:pt x="249" y="67"/>
                    <a:pt x="149" y="48"/>
                  </a:cubicBezTo>
                  <a:cubicBezTo>
                    <a:pt x="143" y="47"/>
                    <a:pt x="135" y="46"/>
                    <a:pt x="128" y="46"/>
                  </a:cubicBezTo>
                  <a:cubicBezTo>
                    <a:pt x="119" y="46"/>
                    <a:pt x="110" y="48"/>
                    <a:pt x="103" y="54"/>
                  </a:cubicBezTo>
                  <a:cubicBezTo>
                    <a:pt x="98" y="60"/>
                    <a:pt x="96" y="68"/>
                    <a:pt x="93" y="74"/>
                  </a:cubicBezTo>
                  <a:cubicBezTo>
                    <a:pt x="32" y="263"/>
                    <a:pt x="0" y="463"/>
                    <a:pt x="0" y="661"/>
                  </a:cubicBezTo>
                  <a:cubicBezTo>
                    <a:pt x="0" y="708"/>
                    <a:pt x="3" y="757"/>
                    <a:pt x="27" y="796"/>
                  </a:cubicBezTo>
                  <a:cubicBezTo>
                    <a:pt x="68" y="865"/>
                    <a:pt x="158" y="883"/>
                    <a:pt x="236" y="896"/>
                  </a:cubicBezTo>
                  <a:cubicBezTo>
                    <a:pt x="702" y="967"/>
                    <a:pt x="1172" y="1013"/>
                    <a:pt x="1642" y="1034"/>
                  </a:cubicBezTo>
                  <a:cubicBezTo>
                    <a:pt x="1703" y="1036"/>
                    <a:pt x="1763" y="1038"/>
                    <a:pt x="1823" y="1038"/>
                  </a:cubicBezTo>
                  <a:cubicBezTo>
                    <a:pt x="1869" y="1038"/>
                    <a:pt x="1915" y="1037"/>
                    <a:pt x="1961" y="1035"/>
                  </a:cubicBezTo>
                  <a:cubicBezTo>
                    <a:pt x="2027" y="1031"/>
                    <a:pt x="2112" y="1003"/>
                    <a:pt x="2113" y="936"/>
                  </a:cubicBezTo>
                  <a:cubicBezTo>
                    <a:pt x="2113" y="903"/>
                    <a:pt x="2091" y="875"/>
                    <a:pt x="2068" y="849"/>
                  </a:cubicBezTo>
                  <a:cubicBezTo>
                    <a:pt x="1822" y="574"/>
                    <a:pt x="1498" y="387"/>
                    <a:pt x="1178" y="205"/>
                  </a:cubicBezTo>
                  <a:cubicBezTo>
                    <a:pt x="1124" y="172"/>
                    <a:pt x="1068" y="141"/>
                    <a:pt x="1013" y="110"/>
                  </a:cubicBezTo>
                  <a:cubicBezTo>
                    <a:pt x="983" y="93"/>
                    <a:pt x="953" y="75"/>
                    <a:pt x="921" y="64"/>
                  </a:cubicBezTo>
                  <a:cubicBezTo>
                    <a:pt x="856" y="39"/>
                    <a:pt x="785" y="36"/>
                    <a:pt x="722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4972960" y="4290967"/>
              <a:ext cx="145620" cy="88668"/>
            </a:xfrm>
            <a:custGeom>
              <a:avLst/>
              <a:gdLst/>
              <a:ahLst/>
              <a:cxnLst/>
              <a:rect l="l" t="t" r="r" b="b"/>
              <a:pathLst>
                <a:path w="854" h="520" extrusionOk="0">
                  <a:moveTo>
                    <a:pt x="273" y="75"/>
                  </a:moveTo>
                  <a:cubicBezTo>
                    <a:pt x="325" y="75"/>
                    <a:pt x="344" y="101"/>
                    <a:pt x="331" y="154"/>
                  </a:cubicBezTo>
                  <a:cubicBezTo>
                    <a:pt x="356" y="272"/>
                    <a:pt x="248" y="364"/>
                    <a:pt x="149" y="427"/>
                  </a:cubicBezTo>
                  <a:lnTo>
                    <a:pt x="149" y="427"/>
                  </a:lnTo>
                  <a:cubicBezTo>
                    <a:pt x="122" y="407"/>
                    <a:pt x="106" y="378"/>
                    <a:pt x="106" y="337"/>
                  </a:cubicBezTo>
                  <a:cubicBezTo>
                    <a:pt x="106" y="277"/>
                    <a:pt x="139" y="209"/>
                    <a:pt x="167" y="158"/>
                  </a:cubicBezTo>
                  <a:cubicBezTo>
                    <a:pt x="180" y="130"/>
                    <a:pt x="198" y="104"/>
                    <a:pt x="219" y="82"/>
                  </a:cubicBezTo>
                  <a:cubicBezTo>
                    <a:pt x="240" y="77"/>
                    <a:pt x="258" y="75"/>
                    <a:pt x="273" y="75"/>
                  </a:cubicBezTo>
                  <a:close/>
                  <a:moveTo>
                    <a:pt x="290" y="0"/>
                  </a:moveTo>
                  <a:cubicBezTo>
                    <a:pt x="233" y="0"/>
                    <a:pt x="167" y="51"/>
                    <a:pt x="131" y="116"/>
                  </a:cubicBezTo>
                  <a:cubicBezTo>
                    <a:pt x="85" y="198"/>
                    <a:pt x="0" y="383"/>
                    <a:pt x="78" y="469"/>
                  </a:cubicBezTo>
                  <a:lnTo>
                    <a:pt x="78" y="469"/>
                  </a:lnTo>
                  <a:cubicBezTo>
                    <a:pt x="78" y="469"/>
                    <a:pt x="78" y="469"/>
                    <a:pt x="77" y="469"/>
                  </a:cubicBezTo>
                  <a:cubicBezTo>
                    <a:pt x="53" y="481"/>
                    <a:pt x="69" y="515"/>
                    <a:pt x="93" y="515"/>
                  </a:cubicBezTo>
                  <a:cubicBezTo>
                    <a:pt x="97" y="515"/>
                    <a:pt x="101" y="514"/>
                    <a:pt x="105" y="512"/>
                  </a:cubicBezTo>
                  <a:cubicBezTo>
                    <a:pt x="112" y="508"/>
                    <a:pt x="119" y="505"/>
                    <a:pt x="126" y="500"/>
                  </a:cubicBezTo>
                  <a:lnTo>
                    <a:pt x="126" y="500"/>
                  </a:lnTo>
                  <a:cubicBezTo>
                    <a:pt x="162" y="515"/>
                    <a:pt x="206" y="520"/>
                    <a:pt x="251" y="520"/>
                  </a:cubicBezTo>
                  <a:cubicBezTo>
                    <a:pt x="316" y="520"/>
                    <a:pt x="384" y="510"/>
                    <a:pt x="438" y="505"/>
                  </a:cubicBezTo>
                  <a:cubicBezTo>
                    <a:pt x="571" y="492"/>
                    <a:pt x="699" y="462"/>
                    <a:pt x="824" y="420"/>
                  </a:cubicBezTo>
                  <a:cubicBezTo>
                    <a:pt x="854" y="411"/>
                    <a:pt x="845" y="368"/>
                    <a:pt x="820" y="368"/>
                  </a:cubicBezTo>
                  <a:cubicBezTo>
                    <a:pt x="817" y="368"/>
                    <a:pt x="814" y="369"/>
                    <a:pt x="811" y="370"/>
                  </a:cubicBezTo>
                  <a:cubicBezTo>
                    <a:pt x="730" y="397"/>
                    <a:pt x="494" y="467"/>
                    <a:pt x="317" y="467"/>
                  </a:cubicBezTo>
                  <a:cubicBezTo>
                    <a:pt x="273" y="467"/>
                    <a:pt x="234" y="462"/>
                    <a:pt x="200" y="452"/>
                  </a:cubicBezTo>
                  <a:lnTo>
                    <a:pt x="200" y="452"/>
                  </a:lnTo>
                  <a:cubicBezTo>
                    <a:pt x="314" y="371"/>
                    <a:pt x="412" y="257"/>
                    <a:pt x="384" y="107"/>
                  </a:cubicBezTo>
                  <a:cubicBezTo>
                    <a:pt x="371" y="30"/>
                    <a:pt x="333" y="0"/>
                    <a:pt x="2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4996491" y="4369062"/>
              <a:ext cx="31375" cy="55588"/>
            </a:xfrm>
            <a:custGeom>
              <a:avLst/>
              <a:gdLst/>
              <a:ahLst/>
              <a:cxnLst/>
              <a:rect l="l" t="t" r="r" b="b"/>
              <a:pathLst>
                <a:path w="184" h="326" extrusionOk="0">
                  <a:moveTo>
                    <a:pt x="147" y="1"/>
                  </a:moveTo>
                  <a:cubicBezTo>
                    <a:pt x="140" y="1"/>
                    <a:pt x="132" y="5"/>
                    <a:pt x="128" y="14"/>
                  </a:cubicBezTo>
                  <a:cubicBezTo>
                    <a:pt x="83" y="105"/>
                    <a:pt x="42" y="199"/>
                    <a:pt x="8" y="294"/>
                  </a:cubicBezTo>
                  <a:cubicBezTo>
                    <a:pt x="1" y="313"/>
                    <a:pt x="16" y="325"/>
                    <a:pt x="32" y="325"/>
                  </a:cubicBezTo>
                  <a:cubicBezTo>
                    <a:pt x="42" y="325"/>
                    <a:pt x="53" y="320"/>
                    <a:pt x="57" y="308"/>
                  </a:cubicBezTo>
                  <a:cubicBezTo>
                    <a:pt x="91" y="217"/>
                    <a:pt x="129" y="127"/>
                    <a:pt x="173" y="40"/>
                  </a:cubicBezTo>
                  <a:cubicBezTo>
                    <a:pt x="183" y="20"/>
                    <a:pt x="165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5027354" y="4388671"/>
              <a:ext cx="31545" cy="63432"/>
            </a:xfrm>
            <a:custGeom>
              <a:avLst/>
              <a:gdLst/>
              <a:ahLst/>
              <a:cxnLst/>
              <a:rect l="l" t="t" r="r" b="b"/>
              <a:pathLst>
                <a:path w="185" h="372" extrusionOk="0">
                  <a:moveTo>
                    <a:pt x="154" y="1"/>
                  </a:moveTo>
                  <a:cubicBezTo>
                    <a:pt x="144" y="1"/>
                    <a:pt x="134" y="7"/>
                    <a:pt x="130" y="20"/>
                  </a:cubicBezTo>
                  <a:cubicBezTo>
                    <a:pt x="100" y="128"/>
                    <a:pt x="60" y="232"/>
                    <a:pt x="11" y="332"/>
                  </a:cubicBezTo>
                  <a:cubicBezTo>
                    <a:pt x="1" y="352"/>
                    <a:pt x="20" y="372"/>
                    <a:pt x="37" y="372"/>
                  </a:cubicBezTo>
                  <a:cubicBezTo>
                    <a:pt x="44" y="372"/>
                    <a:pt x="51" y="368"/>
                    <a:pt x="55" y="359"/>
                  </a:cubicBezTo>
                  <a:cubicBezTo>
                    <a:pt x="106" y="254"/>
                    <a:pt x="149" y="147"/>
                    <a:pt x="180" y="34"/>
                  </a:cubicBezTo>
                  <a:cubicBezTo>
                    <a:pt x="185" y="14"/>
                    <a:pt x="169" y="1"/>
                    <a:pt x="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5075269" y="4410497"/>
              <a:ext cx="23190" cy="46892"/>
            </a:xfrm>
            <a:custGeom>
              <a:avLst/>
              <a:gdLst/>
              <a:ahLst/>
              <a:cxnLst/>
              <a:rect l="l" t="t" r="r" b="b"/>
              <a:pathLst>
                <a:path w="136" h="275" extrusionOk="0">
                  <a:moveTo>
                    <a:pt x="101" y="0"/>
                  </a:moveTo>
                  <a:cubicBezTo>
                    <a:pt x="93" y="0"/>
                    <a:pt x="85" y="4"/>
                    <a:pt x="80" y="14"/>
                  </a:cubicBezTo>
                  <a:cubicBezTo>
                    <a:pt x="42" y="86"/>
                    <a:pt x="17" y="160"/>
                    <a:pt x="3" y="241"/>
                  </a:cubicBezTo>
                  <a:cubicBezTo>
                    <a:pt x="0" y="261"/>
                    <a:pt x="17" y="274"/>
                    <a:pt x="32" y="274"/>
                  </a:cubicBezTo>
                  <a:cubicBezTo>
                    <a:pt x="42" y="274"/>
                    <a:pt x="51" y="268"/>
                    <a:pt x="54" y="255"/>
                  </a:cubicBezTo>
                  <a:cubicBezTo>
                    <a:pt x="66" y="180"/>
                    <a:pt x="89" y="108"/>
                    <a:pt x="125" y="40"/>
                  </a:cubicBezTo>
                  <a:cubicBezTo>
                    <a:pt x="136" y="19"/>
                    <a:pt x="118" y="0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5118579" y="4435222"/>
              <a:ext cx="15858" cy="34785"/>
            </a:xfrm>
            <a:custGeom>
              <a:avLst/>
              <a:gdLst/>
              <a:ahLst/>
              <a:cxnLst/>
              <a:rect l="l" t="t" r="r" b="b"/>
              <a:pathLst>
                <a:path w="93" h="204" extrusionOk="0">
                  <a:moveTo>
                    <a:pt x="67" y="1"/>
                  </a:moveTo>
                  <a:cubicBezTo>
                    <a:pt x="54" y="1"/>
                    <a:pt x="41" y="9"/>
                    <a:pt x="40" y="25"/>
                  </a:cubicBezTo>
                  <a:cubicBezTo>
                    <a:pt x="36" y="76"/>
                    <a:pt x="25" y="125"/>
                    <a:pt x="8" y="172"/>
                  </a:cubicBezTo>
                  <a:cubicBezTo>
                    <a:pt x="1" y="191"/>
                    <a:pt x="17" y="203"/>
                    <a:pt x="33" y="203"/>
                  </a:cubicBezTo>
                  <a:cubicBezTo>
                    <a:pt x="43" y="203"/>
                    <a:pt x="53" y="198"/>
                    <a:pt x="57" y="186"/>
                  </a:cubicBezTo>
                  <a:cubicBezTo>
                    <a:pt x="76" y="133"/>
                    <a:pt x="87" y="81"/>
                    <a:pt x="91" y="25"/>
                  </a:cubicBezTo>
                  <a:cubicBezTo>
                    <a:pt x="92" y="9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4385540" y="2064731"/>
              <a:ext cx="281179" cy="417421"/>
            </a:xfrm>
            <a:custGeom>
              <a:avLst/>
              <a:gdLst/>
              <a:ahLst/>
              <a:cxnLst/>
              <a:rect l="l" t="t" r="r" b="b"/>
              <a:pathLst>
                <a:path w="1649" h="2448" extrusionOk="0">
                  <a:moveTo>
                    <a:pt x="1329" y="1"/>
                  </a:moveTo>
                  <a:lnTo>
                    <a:pt x="278" y="27"/>
                  </a:lnTo>
                  <a:cubicBezTo>
                    <a:pt x="402" y="125"/>
                    <a:pt x="448" y="292"/>
                    <a:pt x="458" y="451"/>
                  </a:cubicBezTo>
                  <a:cubicBezTo>
                    <a:pt x="466" y="575"/>
                    <a:pt x="457" y="705"/>
                    <a:pt x="402" y="817"/>
                  </a:cubicBezTo>
                  <a:cubicBezTo>
                    <a:pt x="349" y="930"/>
                    <a:pt x="243" y="1023"/>
                    <a:pt x="119" y="1039"/>
                  </a:cubicBezTo>
                  <a:cubicBezTo>
                    <a:pt x="93" y="1043"/>
                    <a:pt x="61" y="1044"/>
                    <a:pt x="44" y="1066"/>
                  </a:cubicBezTo>
                  <a:cubicBezTo>
                    <a:pt x="32" y="1080"/>
                    <a:pt x="30" y="1099"/>
                    <a:pt x="28" y="1116"/>
                  </a:cubicBezTo>
                  <a:cubicBezTo>
                    <a:pt x="1" y="1397"/>
                    <a:pt x="2" y="1690"/>
                    <a:pt x="113" y="1951"/>
                  </a:cubicBezTo>
                  <a:cubicBezTo>
                    <a:pt x="224" y="2211"/>
                    <a:pt x="466" y="2431"/>
                    <a:pt x="748" y="2446"/>
                  </a:cubicBezTo>
                  <a:cubicBezTo>
                    <a:pt x="758" y="2447"/>
                    <a:pt x="769" y="2447"/>
                    <a:pt x="779" y="2447"/>
                  </a:cubicBezTo>
                  <a:cubicBezTo>
                    <a:pt x="1030" y="2447"/>
                    <a:pt x="1266" y="2285"/>
                    <a:pt x="1405" y="2073"/>
                  </a:cubicBezTo>
                  <a:cubicBezTo>
                    <a:pt x="1552" y="1852"/>
                    <a:pt x="1609" y="1586"/>
                    <a:pt x="1639" y="1324"/>
                  </a:cubicBezTo>
                  <a:cubicBezTo>
                    <a:pt x="1649" y="1240"/>
                    <a:pt x="1645" y="1136"/>
                    <a:pt x="1571" y="1096"/>
                  </a:cubicBezTo>
                  <a:cubicBezTo>
                    <a:pt x="1546" y="1083"/>
                    <a:pt x="1519" y="1080"/>
                    <a:pt x="1492" y="1080"/>
                  </a:cubicBezTo>
                  <a:cubicBezTo>
                    <a:pt x="1469" y="1080"/>
                    <a:pt x="1446" y="1082"/>
                    <a:pt x="1423" y="1082"/>
                  </a:cubicBezTo>
                  <a:cubicBezTo>
                    <a:pt x="1414" y="1082"/>
                    <a:pt x="1406" y="1082"/>
                    <a:pt x="1397" y="1081"/>
                  </a:cubicBezTo>
                  <a:cubicBezTo>
                    <a:pt x="1308" y="1072"/>
                    <a:pt x="1235" y="1008"/>
                    <a:pt x="1196" y="927"/>
                  </a:cubicBezTo>
                  <a:cubicBezTo>
                    <a:pt x="1158" y="846"/>
                    <a:pt x="1150" y="757"/>
                    <a:pt x="1154" y="668"/>
                  </a:cubicBezTo>
                  <a:cubicBezTo>
                    <a:pt x="1158" y="537"/>
                    <a:pt x="1184" y="405"/>
                    <a:pt x="1229" y="281"/>
                  </a:cubicBezTo>
                  <a:cubicBezTo>
                    <a:pt x="1264" y="188"/>
                    <a:pt x="1310" y="98"/>
                    <a:pt x="1329" y="1"/>
                  </a:cubicBezTo>
                  <a:close/>
                </a:path>
              </a:pathLst>
            </a:custGeom>
            <a:solidFill>
              <a:srgbClr val="FC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4065656" y="3213486"/>
              <a:ext cx="437371" cy="1195651"/>
            </a:xfrm>
            <a:custGeom>
              <a:avLst/>
              <a:gdLst/>
              <a:ahLst/>
              <a:cxnLst/>
              <a:rect l="l" t="t" r="r" b="b"/>
              <a:pathLst>
                <a:path w="2565" h="7012" extrusionOk="0">
                  <a:moveTo>
                    <a:pt x="2564" y="0"/>
                  </a:moveTo>
                  <a:lnTo>
                    <a:pt x="886" y="47"/>
                  </a:lnTo>
                  <a:cubicBezTo>
                    <a:pt x="1064" y="1481"/>
                    <a:pt x="700" y="2921"/>
                    <a:pt x="526" y="4355"/>
                  </a:cubicBezTo>
                  <a:cubicBezTo>
                    <a:pt x="453" y="4955"/>
                    <a:pt x="413" y="5561"/>
                    <a:pt x="310" y="6155"/>
                  </a:cubicBezTo>
                  <a:cubicBezTo>
                    <a:pt x="271" y="6371"/>
                    <a:pt x="221" y="6595"/>
                    <a:pt x="81" y="6764"/>
                  </a:cubicBezTo>
                  <a:cubicBezTo>
                    <a:pt x="43" y="6809"/>
                    <a:pt x="0" y="6872"/>
                    <a:pt x="40" y="6914"/>
                  </a:cubicBezTo>
                  <a:cubicBezTo>
                    <a:pt x="56" y="6934"/>
                    <a:pt x="84" y="6938"/>
                    <a:pt x="109" y="6942"/>
                  </a:cubicBezTo>
                  <a:cubicBezTo>
                    <a:pt x="279" y="6964"/>
                    <a:pt x="450" y="6986"/>
                    <a:pt x="620" y="7009"/>
                  </a:cubicBezTo>
                  <a:cubicBezTo>
                    <a:pt x="628" y="7010"/>
                    <a:pt x="636" y="7011"/>
                    <a:pt x="643" y="7011"/>
                  </a:cubicBezTo>
                  <a:cubicBezTo>
                    <a:pt x="653" y="7011"/>
                    <a:pt x="661" y="7010"/>
                    <a:pt x="669" y="7005"/>
                  </a:cubicBezTo>
                  <a:cubicBezTo>
                    <a:pt x="694" y="6991"/>
                    <a:pt x="695" y="6957"/>
                    <a:pt x="694" y="6929"/>
                  </a:cubicBezTo>
                  <a:cubicBezTo>
                    <a:pt x="674" y="6430"/>
                    <a:pt x="934" y="5971"/>
                    <a:pt x="1108" y="5504"/>
                  </a:cubicBezTo>
                  <a:cubicBezTo>
                    <a:pt x="1415" y="4675"/>
                    <a:pt x="1456" y="3775"/>
                    <a:pt x="1666" y="2917"/>
                  </a:cubicBezTo>
                  <a:cubicBezTo>
                    <a:pt x="1735" y="2626"/>
                    <a:pt x="1827" y="2341"/>
                    <a:pt x="1917" y="2056"/>
                  </a:cubicBezTo>
                  <a:cubicBezTo>
                    <a:pt x="2132" y="1371"/>
                    <a:pt x="2348" y="685"/>
                    <a:pt x="2564" y="0"/>
                  </a:cubicBezTo>
                  <a:close/>
                </a:path>
              </a:pathLst>
            </a:custGeom>
            <a:solidFill>
              <a:srgbClr val="FFB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4327224" y="2696487"/>
              <a:ext cx="394060" cy="207346"/>
            </a:xfrm>
            <a:custGeom>
              <a:avLst/>
              <a:gdLst/>
              <a:ahLst/>
              <a:cxnLst/>
              <a:rect l="l" t="t" r="r" b="b"/>
              <a:pathLst>
                <a:path w="2311" h="1216" extrusionOk="0">
                  <a:moveTo>
                    <a:pt x="244" y="1"/>
                  </a:moveTo>
                  <a:cubicBezTo>
                    <a:pt x="256" y="317"/>
                    <a:pt x="200" y="531"/>
                    <a:pt x="79" y="847"/>
                  </a:cubicBezTo>
                  <a:cubicBezTo>
                    <a:pt x="72" y="867"/>
                    <a:pt x="1" y="976"/>
                    <a:pt x="6" y="996"/>
                  </a:cubicBezTo>
                  <a:cubicBezTo>
                    <a:pt x="8" y="1004"/>
                    <a:pt x="9" y="1007"/>
                    <a:pt x="10" y="1007"/>
                  </a:cubicBezTo>
                  <a:cubicBezTo>
                    <a:pt x="11" y="1007"/>
                    <a:pt x="13" y="1003"/>
                    <a:pt x="19" y="1003"/>
                  </a:cubicBezTo>
                  <a:cubicBezTo>
                    <a:pt x="21" y="1003"/>
                    <a:pt x="24" y="1004"/>
                    <a:pt x="29" y="1006"/>
                  </a:cubicBezTo>
                  <a:cubicBezTo>
                    <a:pt x="408" y="1145"/>
                    <a:pt x="813" y="1215"/>
                    <a:pt x="1217" y="1215"/>
                  </a:cubicBezTo>
                  <a:cubicBezTo>
                    <a:pt x="1588" y="1215"/>
                    <a:pt x="1959" y="1156"/>
                    <a:pt x="2310" y="1038"/>
                  </a:cubicBezTo>
                  <a:cubicBezTo>
                    <a:pt x="2157" y="751"/>
                    <a:pt x="2109" y="409"/>
                    <a:pt x="2175" y="90"/>
                  </a:cubicBezTo>
                  <a:lnTo>
                    <a:pt x="244" y="1"/>
                  </a:lnTo>
                  <a:close/>
                </a:path>
              </a:pathLst>
            </a:custGeom>
            <a:solidFill>
              <a:srgbClr val="FFB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4145286" y="1176863"/>
              <a:ext cx="315623" cy="1362756"/>
            </a:xfrm>
            <a:custGeom>
              <a:avLst/>
              <a:gdLst/>
              <a:ahLst/>
              <a:cxnLst/>
              <a:rect l="l" t="t" r="r" b="b"/>
              <a:pathLst>
                <a:path w="1851" h="7992" extrusionOk="0">
                  <a:moveTo>
                    <a:pt x="494" y="0"/>
                  </a:moveTo>
                  <a:cubicBezTo>
                    <a:pt x="482" y="0"/>
                    <a:pt x="469" y="30"/>
                    <a:pt x="458" y="96"/>
                  </a:cubicBezTo>
                  <a:cubicBezTo>
                    <a:pt x="419" y="304"/>
                    <a:pt x="420" y="455"/>
                    <a:pt x="382" y="664"/>
                  </a:cubicBezTo>
                  <a:cubicBezTo>
                    <a:pt x="361" y="515"/>
                    <a:pt x="340" y="366"/>
                    <a:pt x="318" y="217"/>
                  </a:cubicBezTo>
                  <a:cubicBezTo>
                    <a:pt x="311" y="180"/>
                    <a:pt x="305" y="164"/>
                    <a:pt x="298" y="164"/>
                  </a:cubicBezTo>
                  <a:cubicBezTo>
                    <a:pt x="266" y="164"/>
                    <a:pt x="238" y="537"/>
                    <a:pt x="238" y="662"/>
                  </a:cubicBezTo>
                  <a:cubicBezTo>
                    <a:pt x="208" y="597"/>
                    <a:pt x="161" y="344"/>
                    <a:pt x="138" y="344"/>
                  </a:cubicBezTo>
                  <a:cubicBezTo>
                    <a:pt x="132" y="344"/>
                    <a:pt x="127" y="363"/>
                    <a:pt x="126" y="411"/>
                  </a:cubicBezTo>
                  <a:cubicBezTo>
                    <a:pt x="137" y="665"/>
                    <a:pt x="149" y="918"/>
                    <a:pt x="161" y="1171"/>
                  </a:cubicBezTo>
                  <a:cubicBezTo>
                    <a:pt x="170" y="1350"/>
                    <a:pt x="178" y="1529"/>
                    <a:pt x="175" y="1710"/>
                  </a:cubicBezTo>
                  <a:cubicBezTo>
                    <a:pt x="170" y="1964"/>
                    <a:pt x="139" y="2219"/>
                    <a:pt x="113" y="2472"/>
                  </a:cubicBezTo>
                  <a:cubicBezTo>
                    <a:pt x="64" y="2959"/>
                    <a:pt x="30" y="3448"/>
                    <a:pt x="11" y="3938"/>
                  </a:cubicBezTo>
                  <a:cubicBezTo>
                    <a:pt x="5" y="4103"/>
                    <a:pt x="1" y="4269"/>
                    <a:pt x="25" y="4434"/>
                  </a:cubicBezTo>
                  <a:cubicBezTo>
                    <a:pt x="60" y="4662"/>
                    <a:pt x="151" y="4879"/>
                    <a:pt x="224" y="5099"/>
                  </a:cubicBezTo>
                  <a:cubicBezTo>
                    <a:pt x="358" y="5506"/>
                    <a:pt x="433" y="5930"/>
                    <a:pt x="592" y="6328"/>
                  </a:cubicBezTo>
                  <a:cubicBezTo>
                    <a:pt x="663" y="6502"/>
                    <a:pt x="748" y="6671"/>
                    <a:pt x="814" y="6846"/>
                  </a:cubicBezTo>
                  <a:cubicBezTo>
                    <a:pt x="901" y="7075"/>
                    <a:pt x="939" y="7459"/>
                    <a:pt x="977" y="7699"/>
                  </a:cubicBezTo>
                  <a:cubicBezTo>
                    <a:pt x="1005" y="7869"/>
                    <a:pt x="1070" y="7930"/>
                    <a:pt x="1246" y="7981"/>
                  </a:cubicBezTo>
                  <a:cubicBezTo>
                    <a:pt x="1271" y="7988"/>
                    <a:pt x="1297" y="7991"/>
                    <a:pt x="1323" y="7991"/>
                  </a:cubicBezTo>
                  <a:cubicBezTo>
                    <a:pt x="1378" y="7991"/>
                    <a:pt x="1433" y="7977"/>
                    <a:pt x="1483" y="7956"/>
                  </a:cubicBezTo>
                  <a:cubicBezTo>
                    <a:pt x="1702" y="7867"/>
                    <a:pt x="1851" y="7646"/>
                    <a:pt x="1842" y="7422"/>
                  </a:cubicBezTo>
                  <a:lnTo>
                    <a:pt x="1441" y="6630"/>
                  </a:lnTo>
                  <a:cubicBezTo>
                    <a:pt x="1399" y="5791"/>
                    <a:pt x="742" y="5079"/>
                    <a:pt x="612" y="4249"/>
                  </a:cubicBezTo>
                  <a:cubicBezTo>
                    <a:pt x="585" y="4075"/>
                    <a:pt x="581" y="3897"/>
                    <a:pt x="577" y="3720"/>
                  </a:cubicBezTo>
                  <a:cubicBezTo>
                    <a:pt x="567" y="3165"/>
                    <a:pt x="555" y="2608"/>
                    <a:pt x="545" y="2051"/>
                  </a:cubicBezTo>
                  <a:cubicBezTo>
                    <a:pt x="542" y="1919"/>
                    <a:pt x="540" y="1785"/>
                    <a:pt x="582" y="1658"/>
                  </a:cubicBezTo>
                  <a:cubicBezTo>
                    <a:pt x="674" y="1377"/>
                    <a:pt x="977" y="1155"/>
                    <a:pt x="953" y="862"/>
                  </a:cubicBezTo>
                  <a:cubicBezTo>
                    <a:pt x="949" y="844"/>
                    <a:pt x="941" y="836"/>
                    <a:pt x="931" y="836"/>
                  </a:cubicBezTo>
                  <a:cubicBezTo>
                    <a:pt x="879" y="836"/>
                    <a:pt x="761" y="1051"/>
                    <a:pt x="673" y="1113"/>
                  </a:cubicBezTo>
                  <a:cubicBezTo>
                    <a:pt x="699" y="809"/>
                    <a:pt x="740" y="492"/>
                    <a:pt x="680" y="202"/>
                  </a:cubicBezTo>
                  <a:cubicBezTo>
                    <a:pt x="674" y="187"/>
                    <a:pt x="668" y="180"/>
                    <a:pt x="661" y="180"/>
                  </a:cubicBezTo>
                  <a:cubicBezTo>
                    <a:pt x="614" y="180"/>
                    <a:pt x="554" y="522"/>
                    <a:pt x="528" y="661"/>
                  </a:cubicBezTo>
                  <a:cubicBezTo>
                    <a:pt x="563" y="293"/>
                    <a:pt x="532" y="0"/>
                    <a:pt x="494" y="0"/>
                  </a:cubicBezTo>
                  <a:close/>
                </a:path>
              </a:pathLst>
            </a:custGeom>
            <a:solidFill>
              <a:srgbClr val="FC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4133350" y="1659077"/>
              <a:ext cx="53542" cy="119360"/>
            </a:xfrm>
            <a:custGeom>
              <a:avLst/>
              <a:gdLst/>
              <a:ahLst/>
              <a:cxnLst/>
              <a:rect l="l" t="t" r="r" b="b"/>
              <a:pathLst>
                <a:path w="314" h="700" extrusionOk="0">
                  <a:moveTo>
                    <a:pt x="156" y="1"/>
                  </a:moveTo>
                  <a:cubicBezTo>
                    <a:pt x="67" y="43"/>
                    <a:pt x="27" y="128"/>
                    <a:pt x="13" y="215"/>
                  </a:cubicBezTo>
                  <a:cubicBezTo>
                    <a:pt x="0" y="301"/>
                    <a:pt x="5" y="389"/>
                    <a:pt x="22" y="475"/>
                  </a:cubicBezTo>
                  <a:cubicBezTo>
                    <a:pt x="37" y="549"/>
                    <a:pt x="62" y="628"/>
                    <a:pt x="120" y="677"/>
                  </a:cubicBezTo>
                  <a:cubicBezTo>
                    <a:pt x="134" y="690"/>
                    <a:pt x="153" y="700"/>
                    <a:pt x="171" y="700"/>
                  </a:cubicBezTo>
                  <a:cubicBezTo>
                    <a:pt x="172" y="700"/>
                    <a:pt x="173" y="700"/>
                    <a:pt x="174" y="700"/>
                  </a:cubicBezTo>
                  <a:cubicBezTo>
                    <a:pt x="195" y="698"/>
                    <a:pt x="213" y="680"/>
                    <a:pt x="210" y="661"/>
                  </a:cubicBezTo>
                  <a:cubicBezTo>
                    <a:pt x="206" y="644"/>
                    <a:pt x="189" y="624"/>
                    <a:pt x="203" y="614"/>
                  </a:cubicBezTo>
                  <a:lnTo>
                    <a:pt x="203" y="614"/>
                  </a:lnTo>
                  <a:cubicBezTo>
                    <a:pt x="210" y="617"/>
                    <a:pt x="218" y="618"/>
                    <a:pt x="226" y="618"/>
                  </a:cubicBezTo>
                  <a:cubicBezTo>
                    <a:pt x="246" y="618"/>
                    <a:pt x="266" y="610"/>
                    <a:pt x="278" y="595"/>
                  </a:cubicBezTo>
                  <a:cubicBezTo>
                    <a:pt x="297" y="575"/>
                    <a:pt x="302" y="543"/>
                    <a:pt x="289" y="519"/>
                  </a:cubicBezTo>
                  <a:cubicBezTo>
                    <a:pt x="278" y="500"/>
                    <a:pt x="261" y="486"/>
                    <a:pt x="248" y="467"/>
                  </a:cubicBezTo>
                  <a:cubicBezTo>
                    <a:pt x="235" y="450"/>
                    <a:pt x="230" y="421"/>
                    <a:pt x="247" y="408"/>
                  </a:cubicBezTo>
                  <a:cubicBezTo>
                    <a:pt x="262" y="395"/>
                    <a:pt x="288" y="398"/>
                    <a:pt x="299" y="381"/>
                  </a:cubicBezTo>
                  <a:cubicBezTo>
                    <a:pt x="312" y="360"/>
                    <a:pt x="289" y="337"/>
                    <a:pt x="268" y="322"/>
                  </a:cubicBezTo>
                  <a:cubicBezTo>
                    <a:pt x="248" y="308"/>
                    <a:pt x="225" y="281"/>
                    <a:pt x="242" y="262"/>
                  </a:cubicBezTo>
                  <a:cubicBezTo>
                    <a:pt x="253" y="250"/>
                    <a:pt x="272" y="252"/>
                    <a:pt x="288" y="244"/>
                  </a:cubicBezTo>
                  <a:cubicBezTo>
                    <a:pt x="313" y="231"/>
                    <a:pt x="312" y="190"/>
                    <a:pt x="293" y="169"/>
                  </a:cubicBezTo>
                  <a:cubicBezTo>
                    <a:pt x="273" y="147"/>
                    <a:pt x="244" y="137"/>
                    <a:pt x="217" y="125"/>
                  </a:cubicBezTo>
                  <a:cubicBezTo>
                    <a:pt x="190" y="113"/>
                    <a:pt x="161" y="30"/>
                    <a:pt x="156" y="1"/>
                  </a:cubicBezTo>
                  <a:close/>
                </a:path>
              </a:pathLst>
            </a:custGeom>
            <a:solidFill>
              <a:srgbClr val="FC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845523" y="4364288"/>
              <a:ext cx="360469" cy="177336"/>
            </a:xfrm>
            <a:custGeom>
              <a:avLst/>
              <a:gdLst/>
              <a:ahLst/>
              <a:cxnLst/>
              <a:rect l="l" t="t" r="r" b="b"/>
              <a:pathLst>
                <a:path w="2114" h="1040" extrusionOk="0">
                  <a:moveTo>
                    <a:pt x="1409" y="0"/>
                  </a:moveTo>
                  <a:lnTo>
                    <a:pt x="1384" y="5"/>
                  </a:lnTo>
                  <a:cubicBezTo>
                    <a:pt x="1386" y="6"/>
                    <a:pt x="1389" y="8"/>
                    <a:pt x="1391" y="9"/>
                  </a:cubicBezTo>
                  <a:lnTo>
                    <a:pt x="1391" y="9"/>
                  </a:lnTo>
                  <a:cubicBezTo>
                    <a:pt x="1397" y="7"/>
                    <a:pt x="1403" y="4"/>
                    <a:pt x="1409" y="0"/>
                  </a:cubicBezTo>
                  <a:close/>
                  <a:moveTo>
                    <a:pt x="1391" y="9"/>
                  </a:moveTo>
                  <a:cubicBezTo>
                    <a:pt x="1328" y="37"/>
                    <a:pt x="1256" y="40"/>
                    <a:pt x="1193" y="65"/>
                  </a:cubicBezTo>
                  <a:cubicBezTo>
                    <a:pt x="1160" y="76"/>
                    <a:pt x="1129" y="94"/>
                    <a:pt x="1101" y="111"/>
                  </a:cubicBezTo>
                  <a:cubicBezTo>
                    <a:pt x="1046" y="143"/>
                    <a:pt x="990" y="173"/>
                    <a:pt x="935" y="205"/>
                  </a:cubicBezTo>
                  <a:cubicBezTo>
                    <a:pt x="616" y="388"/>
                    <a:pt x="290" y="574"/>
                    <a:pt x="45" y="850"/>
                  </a:cubicBezTo>
                  <a:cubicBezTo>
                    <a:pt x="22" y="875"/>
                    <a:pt x="1" y="904"/>
                    <a:pt x="1" y="937"/>
                  </a:cubicBezTo>
                  <a:cubicBezTo>
                    <a:pt x="2" y="1003"/>
                    <a:pt x="86" y="1032"/>
                    <a:pt x="152" y="1035"/>
                  </a:cubicBezTo>
                  <a:cubicBezTo>
                    <a:pt x="197" y="1038"/>
                    <a:pt x="242" y="1039"/>
                    <a:pt x="287" y="1039"/>
                  </a:cubicBezTo>
                  <a:cubicBezTo>
                    <a:pt x="348" y="1039"/>
                    <a:pt x="410" y="1037"/>
                    <a:pt x="472" y="1034"/>
                  </a:cubicBezTo>
                  <a:cubicBezTo>
                    <a:pt x="942" y="1013"/>
                    <a:pt x="1411" y="967"/>
                    <a:pt x="1877" y="897"/>
                  </a:cubicBezTo>
                  <a:cubicBezTo>
                    <a:pt x="1956" y="884"/>
                    <a:pt x="2046" y="865"/>
                    <a:pt x="2087" y="798"/>
                  </a:cubicBezTo>
                  <a:cubicBezTo>
                    <a:pt x="2111" y="758"/>
                    <a:pt x="2114" y="710"/>
                    <a:pt x="2114" y="661"/>
                  </a:cubicBezTo>
                  <a:cubicBezTo>
                    <a:pt x="2114" y="464"/>
                    <a:pt x="2082" y="264"/>
                    <a:pt x="2021" y="75"/>
                  </a:cubicBezTo>
                  <a:cubicBezTo>
                    <a:pt x="2018" y="68"/>
                    <a:pt x="2016" y="61"/>
                    <a:pt x="2010" y="56"/>
                  </a:cubicBezTo>
                  <a:cubicBezTo>
                    <a:pt x="2003" y="49"/>
                    <a:pt x="1994" y="47"/>
                    <a:pt x="1985" y="47"/>
                  </a:cubicBezTo>
                  <a:cubicBezTo>
                    <a:pt x="1978" y="47"/>
                    <a:pt x="1971" y="48"/>
                    <a:pt x="1964" y="50"/>
                  </a:cubicBezTo>
                  <a:cubicBezTo>
                    <a:pt x="1865" y="67"/>
                    <a:pt x="1767" y="87"/>
                    <a:pt x="1668" y="87"/>
                  </a:cubicBezTo>
                  <a:cubicBezTo>
                    <a:pt x="1570" y="86"/>
                    <a:pt x="1470" y="66"/>
                    <a:pt x="1391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3950048" y="4292331"/>
              <a:ext cx="145620" cy="88838"/>
            </a:xfrm>
            <a:custGeom>
              <a:avLst/>
              <a:gdLst/>
              <a:ahLst/>
              <a:cxnLst/>
              <a:rect l="l" t="t" r="r" b="b"/>
              <a:pathLst>
                <a:path w="854" h="521" extrusionOk="0">
                  <a:moveTo>
                    <a:pt x="592" y="80"/>
                  </a:moveTo>
                  <a:cubicBezTo>
                    <a:pt x="605" y="80"/>
                    <a:pt x="620" y="81"/>
                    <a:pt x="636" y="84"/>
                  </a:cubicBezTo>
                  <a:cubicBezTo>
                    <a:pt x="657" y="106"/>
                    <a:pt x="674" y="132"/>
                    <a:pt x="687" y="161"/>
                  </a:cubicBezTo>
                  <a:cubicBezTo>
                    <a:pt x="715" y="210"/>
                    <a:pt x="748" y="279"/>
                    <a:pt x="749" y="340"/>
                  </a:cubicBezTo>
                  <a:cubicBezTo>
                    <a:pt x="749" y="380"/>
                    <a:pt x="733" y="409"/>
                    <a:pt x="706" y="430"/>
                  </a:cubicBezTo>
                  <a:lnTo>
                    <a:pt x="706" y="430"/>
                  </a:lnTo>
                  <a:cubicBezTo>
                    <a:pt x="623" y="376"/>
                    <a:pt x="545" y="308"/>
                    <a:pt x="524" y="208"/>
                  </a:cubicBezTo>
                  <a:cubicBezTo>
                    <a:pt x="494" y="123"/>
                    <a:pt x="518" y="80"/>
                    <a:pt x="592" y="80"/>
                  </a:cubicBezTo>
                  <a:close/>
                  <a:moveTo>
                    <a:pt x="563" y="0"/>
                  </a:moveTo>
                  <a:cubicBezTo>
                    <a:pt x="524" y="0"/>
                    <a:pt x="489" y="25"/>
                    <a:pt x="471" y="90"/>
                  </a:cubicBezTo>
                  <a:cubicBezTo>
                    <a:pt x="428" y="245"/>
                    <a:pt x="534" y="370"/>
                    <a:pt x="653" y="456"/>
                  </a:cubicBezTo>
                  <a:lnTo>
                    <a:pt x="653" y="456"/>
                  </a:lnTo>
                  <a:cubicBezTo>
                    <a:pt x="620" y="466"/>
                    <a:pt x="580" y="470"/>
                    <a:pt x="537" y="470"/>
                  </a:cubicBezTo>
                  <a:cubicBezTo>
                    <a:pt x="360" y="470"/>
                    <a:pt x="123" y="399"/>
                    <a:pt x="44" y="372"/>
                  </a:cubicBezTo>
                  <a:cubicBezTo>
                    <a:pt x="41" y="371"/>
                    <a:pt x="38" y="371"/>
                    <a:pt x="35" y="371"/>
                  </a:cubicBezTo>
                  <a:cubicBezTo>
                    <a:pt x="10" y="371"/>
                    <a:pt x="1" y="413"/>
                    <a:pt x="29" y="422"/>
                  </a:cubicBezTo>
                  <a:cubicBezTo>
                    <a:pt x="149" y="462"/>
                    <a:pt x="270" y="491"/>
                    <a:pt x="395" y="504"/>
                  </a:cubicBezTo>
                  <a:cubicBezTo>
                    <a:pt x="454" y="511"/>
                    <a:pt x="524" y="521"/>
                    <a:pt x="592" y="521"/>
                  </a:cubicBezTo>
                  <a:cubicBezTo>
                    <a:pt x="638" y="521"/>
                    <a:pt x="683" y="516"/>
                    <a:pt x="722" y="503"/>
                  </a:cubicBezTo>
                  <a:cubicBezTo>
                    <a:pt x="723" y="503"/>
                    <a:pt x="724" y="503"/>
                    <a:pt x="725" y="502"/>
                  </a:cubicBezTo>
                  <a:lnTo>
                    <a:pt x="725" y="502"/>
                  </a:lnTo>
                  <a:cubicBezTo>
                    <a:pt x="732" y="507"/>
                    <a:pt x="740" y="511"/>
                    <a:pt x="747" y="515"/>
                  </a:cubicBezTo>
                  <a:cubicBezTo>
                    <a:pt x="752" y="518"/>
                    <a:pt x="757" y="519"/>
                    <a:pt x="762" y="519"/>
                  </a:cubicBezTo>
                  <a:cubicBezTo>
                    <a:pt x="787" y="519"/>
                    <a:pt x="801" y="484"/>
                    <a:pt x="776" y="472"/>
                  </a:cubicBezTo>
                  <a:cubicBezTo>
                    <a:pt x="776" y="471"/>
                    <a:pt x="776" y="471"/>
                    <a:pt x="775" y="471"/>
                  </a:cubicBezTo>
                  <a:lnTo>
                    <a:pt x="775" y="471"/>
                  </a:lnTo>
                  <a:cubicBezTo>
                    <a:pt x="853" y="387"/>
                    <a:pt x="771" y="201"/>
                    <a:pt x="723" y="118"/>
                  </a:cubicBezTo>
                  <a:cubicBezTo>
                    <a:pt x="689" y="56"/>
                    <a:pt x="621" y="0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4041102" y="4371279"/>
              <a:ext cx="31034" cy="55247"/>
            </a:xfrm>
            <a:custGeom>
              <a:avLst/>
              <a:gdLst/>
              <a:ahLst/>
              <a:cxnLst/>
              <a:rect l="l" t="t" r="r" b="b"/>
              <a:pathLst>
                <a:path w="182" h="324" extrusionOk="0">
                  <a:moveTo>
                    <a:pt x="35" y="0"/>
                  </a:moveTo>
                  <a:cubicBezTo>
                    <a:pt x="18" y="0"/>
                    <a:pt x="0" y="19"/>
                    <a:pt x="10" y="39"/>
                  </a:cubicBezTo>
                  <a:cubicBezTo>
                    <a:pt x="53" y="126"/>
                    <a:pt x="92" y="214"/>
                    <a:pt x="125" y="306"/>
                  </a:cubicBezTo>
                  <a:cubicBezTo>
                    <a:pt x="130" y="318"/>
                    <a:pt x="140" y="324"/>
                    <a:pt x="150" y="324"/>
                  </a:cubicBezTo>
                  <a:cubicBezTo>
                    <a:pt x="166" y="324"/>
                    <a:pt x="182" y="311"/>
                    <a:pt x="175" y="292"/>
                  </a:cubicBezTo>
                  <a:cubicBezTo>
                    <a:pt x="140" y="196"/>
                    <a:pt x="101" y="104"/>
                    <a:pt x="55" y="14"/>
                  </a:cubicBezTo>
                  <a:cubicBezTo>
                    <a:pt x="51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4009898" y="4390888"/>
              <a:ext cx="31716" cy="63261"/>
            </a:xfrm>
            <a:custGeom>
              <a:avLst/>
              <a:gdLst/>
              <a:ahLst/>
              <a:cxnLst/>
              <a:rect l="l" t="t" r="r" b="b"/>
              <a:pathLst>
                <a:path w="186" h="371" extrusionOk="0">
                  <a:moveTo>
                    <a:pt x="32" y="0"/>
                  </a:moveTo>
                  <a:cubicBezTo>
                    <a:pt x="17" y="0"/>
                    <a:pt x="1" y="13"/>
                    <a:pt x="6" y="33"/>
                  </a:cubicBezTo>
                  <a:cubicBezTo>
                    <a:pt x="37" y="145"/>
                    <a:pt x="80" y="253"/>
                    <a:pt x="131" y="357"/>
                  </a:cubicBezTo>
                  <a:cubicBezTo>
                    <a:pt x="135" y="366"/>
                    <a:pt x="143" y="370"/>
                    <a:pt x="151" y="370"/>
                  </a:cubicBezTo>
                  <a:cubicBezTo>
                    <a:pt x="168" y="370"/>
                    <a:pt x="185" y="352"/>
                    <a:pt x="175" y="330"/>
                  </a:cubicBezTo>
                  <a:cubicBezTo>
                    <a:pt x="126" y="229"/>
                    <a:pt x="87" y="126"/>
                    <a:pt x="56" y="18"/>
                  </a:cubicBezTo>
                  <a:cubicBezTo>
                    <a:pt x="52" y="6"/>
                    <a:pt x="42" y="0"/>
                    <a:pt x="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3970339" y="4412373"/>
              <a:ext cx="23361" cy="46721"/>
            </a:xfrm>
            <a:custGeom>
              <a:avLst/>
              <a:gdLst/>
              <a:ahLst/>
              <a:cxnLst/>
              <a:rect l="l" t="t" r="r" b="b"/>
              <a:pathLst>
                <a:path w="137" h="274" extrusionOk="0">
                  <a:moveTo>
                    <a:pt x="36" y="1"/>
                  </a:moveTo>
                  <a:cubicBezTo>
                    <a:pt x="18" y="1"/>
                    <a:pt x="0" y="19"/>
                    <a:pt x="12" y="40"/>
                  </a:cubicBezTo>
                  <a:cubicBezTo>
                    <a:pt x="48" y="107"/>
                    <a:pt x="72" y="179"/>
                    <a:pt x="83" y="255"/>
                  </a:cubicBezTo>
                  <a:cubicBezTo>
                    <a:pt x="85" y="268"/>
                    <a:pt x="94" y="273"/>
                    <a:pt x="104" y="273"/>
                  </a:cubicBezTo>
                  <a:cubicBezTo>
                    <a:pt x="119" y="273"/>
                    <a:pt x="137" y="260"/>
                    <a:pt x="133" y="240"/>
                  </a:cubicBezTo>
                  <a:cubicBezTo>
                    <a:pt x="120" y="159"/>
                    <a:pt x="94" y="84"/>
                    <a:pt x="57" y="13"/>
                  </a:cubicBezTo>
                  <a:cubicBezTo>
                    <a:pt x="52" y="4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3934361" y="4437268"/>
              <a:ext cx="15687" cy="34785"/>
            </a:xfrm>
            <a:custGeom>
              <a:avLst/>
              <a:gdLst/>
              <a:ahLst/>
              <a:cxnLst/>
              <a:rect l="l" t="t" r="r" b="b"/>
              <a:pathLst>
                <a:path w="92" h="204" extrusionOk="0">
                  <a:moveTo>
                    <a:pt x="26" y="0"/>
                  </a:moveTo>
                  <a:cubicBezTo>
                    <a:pt x="13" y="0"/>
                    <a:pt x="0" y="9"/>
                    <a:pt x="2" y="26"/>
                  </a:cubicBezTo>
                  <a:cubicBezTo>
                    <a:pt x="7" y="80"/>
                    <a:pt x="17" y="133"/>
                    <a:pt x="34" y="185"/>
                  </a:cubicBezTo>
                  <a:cubicBezTo>
                    <a:pt x="39" y="198"/>
                    <a:pt x="50" y="203"/>
                    <a:pt x="60" y="203"/>
                  </a:cubicBezTo>
                  <a:cubicBezTo>
                    <a:pt x="76" y="203"/>
                    <a:pt x="91" y="190"/>
                    <a:pt x="85" y="171"/>
                  </a:cubicBezTo>
                  <a:cubicBezTo>
                    <a:pt x="68" y="124"/>
                    <a:pt x="58" y="75"/>
                    <a:pt x="53" y="26"/>
                  </a:cubicBezTo>
                  <a:cubicBezTo>
                    <a:pt x="52" y="9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4168135" y="2839889"/>
              <a:ext cx="703545" cy="471474"/>
            </a:xfrm>
            <a:custGeom>
              <a:avLst/>
              <a:gdLst/>
              <a:ahLst/>
              <a:cxnLst/>
              <a:rect l="l" t="t" r="r" b="b"/>
              <a:pathLst>
                <a:path w="4126" h="2765" extrusionOk="0">
                  <a:moveTo>
                    <a:pt x="3176" y="1"/>
                  </a:moveTo>
                  <a:cubicBezTo>
                    <a:pt x="2826" y="122"/>
                    <a:pt x="2457" y="182"/>
                    <a:pt x="2089" y="182"/>
                  </a:cubicBezTo>
                  <a:cubicBezTo>
                    <a:pt x="1723" y="182"/>
                    <a:pt x="1359" y="123"/>
                    <a:pt x="1014" y="4"/>
                  </a:cubicBezTo>
                  <a:cubicBezTo>
                    <a:pt x="612" y="748"/>
                    <a:pt x="306" y="1405"/>
                    <a:pt x="19" y="2199"/>
                  </a:cubicBezTo>
                  <a:cubicBezTo>
                    <a:pt x="9" y="2227"/>
                    <a:pt x="1" y="2258"/>
                    <a:pt x="13" y="2285"/>
                  </a:cubicBezTo>
                  <a:cubicBezTo>
                    <a:pt x="24" y="2309"/>
                    <a:pt x="53" y="2321"/>
                    <a:pt x="79" y="2331"/>
                  </a:cubicBezTo>
                  <a:cubicBezTo>
                    <a:pt x="694" y="2570"/>
                    <a:pt x="1348" y="2709"/>
                    <a:pt x="2008" y="2744"/>
                  </a:cubicBezTo>
                  <a:cubicBezTo>
                    <a:pt x="2045" y="2641"/>
                    <a:pt x="2083" y="2535"/>
                    <a:pt x="2121" y="2432"/>
                  </a:cubicBezTo>
                  <a:cubicBezTo>
                    <a:pt x="2207" y="2518"/>
                    <a:pt x="2181" y="2687"/>
                    <a:pt x="2286" y="2745"/>
                  </a:cubicBezTo>
                  <a:cubicBezTo>
                    <a:pt x="2313" y="2760"/>
                    <a:pt x="2343" y="2764"/>
                    <a:pt x="2373" y="2764"/>
                  </a:cubicBezTo>
                  <a:cubicBezTo>
                    <a:pt x="2396" y="2764"/>
                    <a:pt x="2420" y="2761"/>
                    <a:pt x="2443" y="2758"/>
                  </a:cubicBezTo>
                  <a:cubicBezTo>
                    <a:pt x="3013" y="2679"/>
                    <a:pt x="3576" y="2551"/>
                    <a:pt x="4125" y="2380"/>
                  </a:cubicBezTo>
                  <a:cubicBezTo>
                    <a:pt x="3882" y="1559"/>
                    <a:pt x="3563" y="763"/>
                    <a:pt x="3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4208717" y="2846198"/>
              <a:ext cx="156533" cy="402074"/>
            </a:xfrm>
            <a:custGeom>
              <a:avLst/>
              <a:gdLst/>
              <a:ahLst/>
              <a:cxnLst/>
              <a:rect l="l" t="t" r="r" b="b"/>
              <a:pathLst>
                <a:path w="918" h="2358" extrusionOk="0">
                  <a:moveTo>
                    <a:pt x="881" y="0"/>
                  </a:moveTo>
                  <a:cubicBezTo>
                    <a:pt x="874" y="0"/>
                    <a:pt x="866" y="4"/>
                    <a:pt x="861" y="12"/>
                  </a:cubicBezTo>
                  <a:cubicBezTo>
                    <a:pt x="434" y="727"/>
                    <a:pt x="146" y="1505"/>
                    <a:pt x="3" y="2324"/>
                  </a:cubicBezTo>
                  <a:cubicBezTo>
                    <a:pt x="0" y="2345"/>
                    <a:pt x="17" y="2357"/>
                    <a:pt x="31" y="2357"/>
                  </a:cubicBezTo>
                  <a:cubicBezTo>
                    <a:pt x="41" y="2357"/>
                    <a:pt x="50" y="2352"/>
                    <a:pt x="52" y="2339"/>
                  </a:cubicBezTo>
                  <a:cubicBezTo>
                    <a:pt x="195" y="1522"/>
                    <a:pt x="481" y="750"/>
                    <a:pt x="906" y="39"/>
                  </a:cubicBezTo>
                  <a:cubicBezTo>
                    <a:pt x="917" y="19"/>
                    <a:pt x="899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4674902" y="2847733"/>
              <a:ext cx="159090" cy="410941"/>
            </a:xfrm>
            <a:custGeom>
              <a:avLst/>
              <a:gdLst/>
              <a:ahLst/>
              <a:cxnLst/>
              <a:rect l="l" t="t" r="r" b="b"/>
              <a:pathLst>
                <a:path w="933" h="2410" extrusionOk="0">
                  <a:moveTo>
                    <a:pt x="36" y="0"/>
                  </a:moveTo>
                  <a:cubicBezTo>
                    <a:pt x="19" y="0"/>
                    <a:pt x="1" y="20"/>
                    <a:pt x="11" y="40"/>
                  </a:cubicBezTo>
                  <a:cubicBezTo>
                    <a:pt x="392" y="787"/>
                    <a:pt x="683" y="1575"/>
                    <a:pt x="878" y="2391"/>
                  </a:cubicBezTo>
                  <a:cubicBezTo>
                    <a:pt x="881" y="2404"/>
                    <a:pt x="891" y="2409"/>
                    <a:pt x="901" y="2409"/>
                  </a:cubicBezTo>
                  <a:cubicBezTo>
                    <a:pt x="916" y="2409"/>
                    <a:pt x="932" y="2397"/>
                    <a:pt x="928" y="2377"/>
                  </a:cubicBezTo>
                  <a:cubicBezTo>
                    <a:pt x="731" y="1557"/>
                    <a:pt x="439" y="765"/>
                    <a:pt x="55" y="13"/>
                  </a:cubicBezTo>
                  <a:cubicBezTo>
                    <a:pt x="51" y="4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4403444" y="2880983"/>
              <a:ext cx="106742" cy="196774"/>
            </a:xfrm>
            <a:custGeom>
              <a:avLst/>
              <a:gdLst/>
              <a:ahLst/>
              <a:cxnLst/>
              <a:rect l="l" t="t" r="r" b="b"/>
              <a:pathLst>
                <a:path w="626" h="1154" extrusionOk="0">
                  <a:moveTo>
                    <a:pt x="585" y="0"/>
                  </a:moveTo>
                  <a:cubicBezTo>
                    <a:pt x="581" y="0"/>
                    <a:pt x="577" y="1"/>
                    <a:pt x="573" y="3"/>
                  </a:cubicBezTo>
                  <a:cubicBezTo>
                    <a:pt x="367" y="109"/>
                    <a:pt x="296" y="276"/>
                    <a:pt x="169" y="455"/>
                  </a:cubicBezTo>
                  <a:cubicBezTo>
                    <a:pt x="113" y="535"/>
                    <a:pt x="94" y="612"/>
                    <a:pt x="86" y="709"/>
                  </a:cubicBezTo>
                  <a:cubicBezTo>
                    <a:pt x="74" y="852"/>
                    <a:pt x="51" y="986"/>
                    <a:pt x="7" y="1122"/>
                  </a:cubicBezTo>
                  <a:cubicBezTo>
                    <a:pt x="1" y="1141"/>
                    <a:pt x="17" y="1154"/>
                    <a:pt x="32" y="1154"/>
                  </a:cubicBezTo>
                  <a:cubicBezTo>
                    <a:pt x="42" y="1154"/>
                    <a:pt x="52" y="1148"/>
                    <a:pt x="56" y="1136"/>
                  </a:cubicBezTo>
                  <a:cubicBezTo>
                    <a:pt x="86" y="1047"/>
                    <a:pt x="109" y="958"/>
                    <a:pt x="123" y="866"/>
                  </a:cubicBezTo>
                  <a:cubicBezTo>
                    <a:pt x="140" y="749"/>
                    <a:pt x="128" y="622"/>
                    <a:pt x="189" y="518"/>
                  </a:cubicBezTo>
                  <a:cubicBezTo>
                    <a:pt x="299" y="334"/>
                    <a:pt x="403" y="150"/>
                    <a:pt x="601" y="49"/>
                  </a:cubicBezTo>
                  <a:cubicBezTo>
                    <a:pt x="625" y="35"/>
                    <a:pt x="609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547017" y="2876721"/>
              <a:ext cx="78096" cy="250487"/>
            </a:xfrm>
            <a:custGeom>
              <a:avLst/>
              <a:gdLst/>
              <a:ahLst/>
              <a:cxnLst/>
              <a:rect l="l" t="t" r="r" b="b"/>
              <a:pathLst>
                <a:path w="458" h="1469" extrusionOk="0">
                  <a:moveTo>
                    <a:pt x="36" y="0"/>
                  </a:moveTo>
                  <a:cubicBezTo>
                    <a:pt x="19" y="0"/>
                    <a:pt x="1" y="19"/>
                    <a:pt x="11" y="39"/>
                  </a:cubicBezTo>
                  <a:cubicBezTo>
                    <a:pt x="143" y="286"/>
                    <a:pt x="180" y="528"/>
                    <a:pt x="201" y="803"/>
                  </a:cubicBezTo>
                  <a:cubicBezTo>
                    <a:pt x="217" y="1030"/>
                    <a:pt x="318" y="1240"/>
                    <a:pt x="400" y="1451"/>
                  </a:cubicBezTo>
                  <a:cubicBezTo>
                    <a:pt x="405" y="1463"/>
                    <a:pt x="416" y="1468"/>
                    <a:pt x="426" y="1468"/>
                  </a:cubicBezTo>
                  <a:cubicBezTo>
                    <a:pt x="442" y="1468"/>
                    <a:pt x="458" y="1456"/>
                    <a:pt x="450" y="1437"/>
                  </a:cubicBezTo>
                  <a:cubicBezTo>
                    <a:pt x="404" y="1318"/>
                    <a:pt x="355" y="1200"/>
                    <a:pt x="312" y="1080"/>
                  </a:cubicBezTo>
                  <a:cubicBezTo>
                    <a:pt x="263" y="941"/>
                    <a:pt x="256" y="806"/>
                    <a:pt x="246" y="661"/>
                  </a:cubicBezTo>
                  <a:cubicBezTo>
                    <a:pt x="229" y="433"/>
                    <a:pt x="164" y="216"/>
                    <a:pt x="56" y="13"/>
                  </a:cubicBezTo>
                  <a:cubicBezTo>
                    <a:pt x="52" y="4"/>
                    <a:pt x="44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4312219" y="2235075"/>
              <a:ext cx="428845" cy="510351"/>
            </a:xfrm>
            <a:custGeom>
              <a:avLst/>
              <a:gdLst/>
              <a:ahLst/>
              <a:cxnLst/>
              <a:rect l="l" t="t" r="r" b="b"/>
              <a:pathLst>
                <a:path w="2515" h="2993" extrusionOk="0">
                  <a:moveTo>
                    <a:pt x="485" y="0"/>
                  </a:moveTo>
                  <a:cubicBezTo>
                    <a:pt x="448" y="0"/>
                    <a:pt x="418" y="9"/>
                    <a:pt x="404" y="41"/>
                  </a:cubicBezTo>
                  <a:cubicBezTo>
                    <a:pt x="391" y="71"/>
                    <a:pt x="392" y="103"/>
                    <a:pt x="392" y="134"/>
                  </a:cubicBezTo>
                  <a:cubicBezTo>
                    <a:pt x="395" y="612"/>
                    <a:pt x="274" y="1089"/>
                    <a:pt x="44" y="1508"/>
                  </a:cubicBezTo>
                  <a:cubicBezTo>
                    <a:pt x="23" y="1543"/>
                    <a:pt x="2" y="1581"/>
                    <a:pt x="1" y="1623"/>
                  </a:cubicBezTo>
                  <a:cubicBezTo>
                    <a:pt x="1" y="1656"/>
                    <a:pt x="11" y="1687"/>
                    <a:pt x="21" y="1717"/>
                  </a:cubicBezTo>
                  <a:cubicBezTo>
                    <a:pt x="151" y="2101"/>
                    <a:pt x="238" y="2498"/>
                    <a:pt x="282" y="2900"/>
                  </a:cubicBezTo>
                  <a:cubicBezTo>
                    <a:pt x="284" y="2925"/>
                    <a:pt x="289" y="2953"/>
                    <a:pt x="312" y="2967"/>
                  </a:cubicBezTo>
                  <a:cubicBezTo>
                    <a:pt x="321" y="2972"/>
                    <a:pt x="331" y="2974"/>
                    <a:pt x="341" y="2974"/>
                  </a:cubicBezTo>
                  <a:cubicBezTo>
                    <a:pt x="348" y="2974"/>
                    <a:pt x="356" y="2973"/>
                    <a:pt x="364" y="2972"/>
                  </a:cubicBezTo>
                  <a:cubicBezTo>
                    <a:pt x="644" y="2937"/>
                    <a:pt x="927" y="2919"/>
                    <a:pt x="1209" y="2919"/>
                  </a:cubicBezTo>
                  <a:cubicBezTo>
                    <a:pt x="1539" y="2919"/>
                    <a:pt x="1868" y="2943"/>
                    <a:pt x="2195" y="2991"/>
                  </a:cubicBezTo>
                  <a:cubicBezTo>
                    <a:pt x="2199" y="2992"/>
                    <a:pt x="2203" y="2992"/>
                    <a:pt x="2207" y="2992"/>
                  </a:cubicBezTo>
                  <a:cubicBezTo>
                    <a:pt x="2249" y="2992"/>
                    <a:pt x="2285" y="2959"/>
                    <a:pt x="2290" y="2917"/>
                  </a:cubicBezTo>
                  <a:cubicBezTo>
                    <a:pt x="2339" y="2435"/>
                    <a:pt x="2409" y="1954"/>
                    <a:pt x="2502" y="1478"/>
                  </a:cubicBezTo>
                  <a:cubicBezTo>
                    <a:pt x="2509" y="1438"/>
                    <a:pt x="2515" y="1397"/>
                    <a:pt x="2503" y="1359"/>
                  </a:cubicBezTo>
                  <a:cubicBezTo>
                    <a:pt x="2489" y="1323"/>
                    <a:pt x="2461" y="1297"/>
                    <a:pt x="2433" y="1269"/>
                  </a:cubicBezTo>
                  <a:cubicBezTo>
                    <a:pt x="2136" y="975"/>
                    <a:pt x="2042" y="536"/>
                    <a:pt x="1977" y="121"/>
                  </a:cubicBezTo>
                  <a:cubicBezTo>
                    <a:pt x="1973" y="101"/>
                    <a:pt x="1970" y="76"/>
                    <a:pt x="1951" y="64"/>
                  </a:cubicBezTo>
                  <a:cubicBezTo>
                    <a:pt x="1939" y="55"/>
                    <a:pt x="1921" y="54"/>
                    <a:pt x="1906" y="52"/>
                  </a:cubicBezTo>
                  <a:cubicBezTo>
                    <a:pt x="1842" y="47"/>
                    <a:pt x="1775" y="43"/>
                    <a:pt x="1710" y="38"/>
                  </a:cubicBezTo>
                  <a:lnTo>
                    <a:pt x="1710" y="38"/>
                  </a:lnTo>
                  <a:cubicBezTo>
                    <a:pt x="1750" y="296"/>
                    <a:pt x="1807" y="520"/>
                    <a:pt x="1721" y="767"/>
                  </a:cubicBezTo>
                  <a:cubicBezTo>
                    <a:pt x="1652" y="965"/>
                    <a:pt x="1520" y="1167"/>
                    <a:pt x="1292" y="1167"/>
                  </a:cubicBezTo>
                  <a:cubicBezTo>
                    <a:pt x="1275" y="1167"/>
                    <a:pt x="1257" y="1166"/>
                    <a:pt x="1238" y="1164"/>
                  </a:cubicBezTo>
                  <a:cubicBezTo>
                    <a:pt x="1195" y="1157"/>
                    <a:pt x="1153" y="1143"/>
                    <a:pt x="1115" y="1124"/>
                  </a:cubicBezTo>
                  <a:cubicBezTo>
                    <a:pt x="943" y="1036"/>
                    <a:pt x="849" y="870"/>
                    <a:pt x="779" y="700"/>
                  </a:cubicBezTo>
                  <a:cubicBezTo>
                    <a:pt x="680" y="462"/>
                    <a:pt x="651" y="271"/>
                    <a:pt x="641" y="14"/>
                  </a:cubicBezTo>
                  <a:cubicBezTo>
                    <a:pt x="638" y="14"/>
                    <a:pt x="635" y="14"/>
                    <a:pt x="632" y="14"/>
                  </a:cubicBezTo>
                  <a:cubicBezTo>
                    <a:pt x="586" y="14"/>
                    <a:pt x="531" y="0"/>
                    <a:pt x="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359111" y="2541830"/>
              <a:ext cx="303517" cy="151247"/>
            </a:xfrm>
            <a:custGeom>
              <a:avLst/>
              <a:gdLst/>
              <a:ahLst/>
              <a:cxnLst/>
              <a:rect l="l" t="t" r="r" b="b"/>
              <a:pathLst>
                <a:path w="1780" h="887" extrusionOk="0">
                  <a:moveTo>
                    <a:pt x="7" y="0"/>
                  </a:moveTo>
                  <a:lnTo>
                    <a:pt x="2" y="23"/>
                  </a:lnTo>
                  <a:cubicBezTo>
                    <a:pt x="4" y="25"/>
                    <a:pt x="5" y="28"/>
                    <a:pt x="7" y="31"/>
                  </a:cubicBezTo>
                  <a:lnTo>
                    <a:pt x="7" y="31"/>
                  </a:lnTo>
                  <a:cubicBezTo>
                    <a:pt x="7" y="21"/>
                    <a:pt x="7" y="10"/>
                    <a:pt x="7" y="0"/>
                  </a:cubicBezTo>
                  <a:close/>
                  <a:moveTo>
                    <a:pt x="7" y="31"/>
                  </a:moveTo>
                  <a:lnTo>
                    <a:pt x="7" y="31"/>
                  </a:lnTo>
                  <a:cubicBezTo>
                    <a:pt x="1" y="320"/>
                    <a:pt x="40" y="610"/>
                    <a:pt x="121" y="886"/>
                  </a:cubicBezTo>
                  <a:cubicBezTo>
                    <a:pt x="239" y="748"/>
                    <a:pt x="429" y="694"/>
                    <a:pt x="611" y="684"/>
                  </a:cubicBezTo>
                  <a:cubicBezTo>
                    <a:pt x="647" y="681"/>
                    <a:pt x="683" y="681"/>
                    <a:pt x="720" y="681"/>
                  </a:cubicBezTo>
                  <a:cubicBezTo>
                    <a:pt x="817" y="681"/>
                    <a:pt x="914" y="686"/>
                    <a:pt x="1011" y="686"/>
                  </a:cubicBezTo>
                  <a:cubicBezTo>
                    <a:pt x="1059" y="686"/>
                    <a:pt x="1107" y="685"/>
                    <a:pt x="1155" y="681"/>
                  </a:cubicBezTo>
                  <a:cubicBezTo>
                    <a:pt x="1382" y="659"/>
                    <a:pt x="1600" y="572"/>
                    <a:pt x="1779" y="432"/>
                  </a:cubicBezTo>
                  <a:lnTo>
                    <a:pt x="1779" y="432"/>
                  </a:lnTo>
                  <a:cubicBezTo>
                    <a:pt x="1715" y="451"/>
                    <a:pt x="1650" y="458"/>
                    <a:pt x="1584" y="458"/>
                  </a:cubicBezTo>
                  <a:cubicBezTo>
                    <a:pt x="1407" y="458"/>
                    <a:pt x="1226" y="408"/>
                    <a:pt x="1047" y="400"/>
                  </a:cubicBezTo>
                  <a:cubicBezTo>
                    <a:pt x="1031" y="400"/>
                    <a:pt x="1016" y="400"/>
                    <a:pt x="1000" y="400"/>
                  </a:cubicBezTo>
                  <a:cubicBezTo>
                    <a:pt x="895" y="400"/>
                    <a:pt x="789" y="411"/>
                    <a:pt x="684" y="411"/>
                  </a:cubicBezTo>
                  <a:cubicBezTo>
                    <a:pt x="630" y="411"/>
                    <a:pt x="578" y="408"/>
                    <a:pt x="525" y="399"/>
                  </a:cubicBezTo>
                  <a:cubicBezTo>
                    <a:pt x="308" y="364"/>
                    <a:pt x="111" y="224"/>
                    <a:pt x="7" y="31"/>
                  </a:cubicBezTo>
                  <a:close/>
                </a:path>
              </a:pathLst>
            </a:custGeom>
            <a:solidFill>
              <a:srgbClr val="696969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4367636" y="2016476"/>
              <a:ext cx="56611" cy="119019"/>
            </a:xfrm>
            <a:custGeom>
              <a:avLst/>
              <a:gdLst/>
              <a:ahLst/>
              <a:cxnLst/>
              <a:rect l="l" t="t" r="r" b="b"/>
              <a:pathLst>
                <a:path w="332" h="698" extrusionOk="0">
                  <a:moveTo>
                    <a:pt x="163" y="0"/>
                  </a:moveTo>
                  <a:cubicBezTo>
                    <a:pt x="159" y="239"/>
                    <a:pt x="80" y="471"/>
                    <a:pt x="0" y="697"/>
                  </a:cubicBezTo>
                  <a:cubicBezTo>
                    <a:pt x="36" y="673"/>
                    <a:pt x="61" y="636"/>
                    <a:pt x="85" y="600"/>
                  </a:cubicBezTo>
                  <a:lnTo>
                    <a:pt x="230" y="381"/>
                  </a:lnTo>
                  <a:cubicBezTo>
                    <a:pt x="274" y="318"/>
                    <a:pt x="317" y="251"/>
                    <a:pt x="332" y="174"/>
                  </a:cubicBezTo>
                  <a:lnTo>
                    <a:pt x="1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4614881" y="2002493"/>
              <a:ext cx="57975" cy="123282"/>
            </a:xfrm>
            <a:custGeom>
              <a:avLst/>
              <a:gdLst/>
              <a:ahLst/>
              <a:cxnLst/>
              <a:rect l="l" t="t" r="r" b="b"/>
              <a:pathLst>
                <a:path w="340" h="723" extrusionOk="0">
                  <a:moveTo>
                    <a:pt x="230" y="1"/>
                  </a:moveTo>
                  <a:lnTo>
                    <a:pt x="0" y="145"/>
                  </a:lnTo>
                  <a:cubicBezTo>
                    <a:pt x="15" y="208"/>
                    <a:pt x="31" y="273"/>
                    <a:pt x="47" y="336"/>
                  </a:cubicBezTo>
                  <a:cubicBezTo>
                    <a:pt x="59" y="385"/>
                    <a:pt x="73" y="433"/>
                    <a:pt x="99" y="476"/>
                  </a:cubicBezTo>
                  <a:cubicBezTo>
                    <a:pt x="119" y="507"/>
                    <a:pt x="143" y="533"/>
                    <a:pt x="165" y="561"/>
                  </a:cubicBezTo>
                  <a:cubicBezTo>
                    <a:pt x="189" y="595"/>
                    <a:pt x="210" y="631"/>
                    <a:pt x="236" y="663"/>
                  </a:cubicBezTo>
                  <a:cubicBezTo>
                    <a:pt x="263" y="693"/>
                    <a:pt x="299" y="720"/>
                    <a:pt x="340" y="723"/>
                  </a:cubicBezTo>
                  <a:cubicBezTo>
                    <a:pt x="232" y="500"/>
                    <a:pt x="192" y="246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4364055" y="1963275"/>
              <a:ext cx="49961" cy="71105"/>
            </a:xfrm>
            <a:custGeom>
              <a:avLst/>
              <a:gdLst/>
              <a:ahLst/>
              <a:cxnLst/>
              <a:rect l="l" t="t" r="r" b="b"/>
              <a:pathLst>
                <a:path w="293" h="417" extrusionOk="0">
                  <a:moveTo>
                    <a:pt x="117" y="0"/>
                  </a:moveTo>
                  <a:cubicBezTo>
                    <a:pt x="63" y="0"/>
                    <a:pt x="13" y="54"/>
                    <a:pt x="8" y="110"/>
                  </a:cubicBezTo>
                  <a:cubicBezTo>
                    <a:pt x="1" y="174"/>
                    <a:pt x="37" y="235"/>
                    <a:pt x="81" y="282"/>
                  </a:cubicBezTo>
                  <a:cubicBezTo>
                    <a:pt x="138" y="344"/>
                    <a:pt x="213" y="390"/>
                    <a:pt x="292" y="417"/>
                  </a:cubicBezTo>
                  <a:lnTo>
                    <a:pt x="225" y="100"/>
                  </a:lnTo>
                  <a:cubicBezTo>
                    <a:pt x="235" y="88"/>
                    <a:pt x="225" y="72"/>
                    <a:pt x="215" y="62"/>
                  </a:cubicBezTo>
                  <a:cubicBezTo>
                    <a:pt x="193" y="38"/>
                    <a:pt x="170" y="13"/>
                    <a:pt x="139" y="3"/>
                  </a:cubicBezTo>
                  <a:cubicBezTo>
                    <a:pt x="132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FC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640117" y="1963275"/>
              <a:ext cx="49961" cy="71105"/>
            </a:xfrm>
            <a:custGeom>
              <a:avLst/>
              <a:gdLst/>
              <a:ahLst/>
              <a:cxnLst/>
              <a:rect l="l" t="t" r="r" b="b"/>
              <a:pathLst>
                <a:path w="293" h="417" extrusionOk="0">
                  <a:moveTo>
                    <a:pt x="176" y="0"/>
                  </a:moveTo>
                  <a:cubicBezTo>
                    <a:pt x="169" y="0"/>
                    <a:pt x="161" y="1"/>
                    <a:pt x="154" y="3"/>
                  </a:cubicBezTo>
                  <a:cubicBezTo>
                    <a:pt x="123" y="13"/>
                    <a:pt x="100" y="38"/>
                    <a:pt x="78" y="62"/>
                  </a:cubicBezTo>
                  <a:cubicBezTo>
                    <a:pt x="68" y="72"/>
                    <a:pt x="58" y="88"/>
                    <a:pt x="68" y="100"/>
                  </a:cubicBezTo>
                  <a:lnTo>
                    <a:pt x="0" y="417"/>
                  </a:lnTo>
                  <a:cubicBezTo>
                    <a:pt x="80" y="390"/>
                    <a:pt x="155" y="344"/>
                    <a:pt x="212" y="282"/>
                  </a:cubicBezTo>
                  <a:cubicBezTo>
                    <a:pt x="256" y="235"/>
                    <a:pt x="292" y="174"/>
                    <a:pt x="285" y="110"/>
                  </a:cubicBezTo>
                  <a:cubicBezTo>
                    <a:pt x="280" y="54"/>
                    <a:pt x="230" y="0"/>
                    <a:pt x="176" y="0"/>
                  </a:cubicBezTo>
                  <a:close/>
                </a:path>
              </a:pathLst>
            </a:custGeom>
            <a:solidFill>
              <a:srgbClr val="FC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377014" y="1769059"/>
              <a:ext cx="294820" cy="382124"/>
            </a:xfrm>
            <a:custGeom>
              <a:avLst/>
              <a:gdLst/>
              <a:ahLst/>
              <a:cxnLst/>
              <a:rect l="l" t="t" r="r" b="b"/>
              <a:pathLst>
                <a:path w="1729" h="2241" extrusionOk="0">
                  <a:moveTo>
                    <a:pt x="1316" y="1"/>
                  </a:moveTo>
                  <a:lnTo>
                    <a:pt x="169" y="507"/>
                  </a:lnTo>
                  <a:cubicBezTo>
                    <a:pt x="1" y="1048"/>
                    <a:pt x="125" y="1689"/>
                    <a:pt x="539" y="2077"/>
                  </a:cubicBezTo>
                  <a:cubicBezTo>
                    <a:pt x="632" y="2164"/>
                    <a:pt x="747" y="2241"/>
                    <a:pt x="874" y="2241"/>
                  </a:cubicBezTo>
                  <a:cubicBezTo>
                    <a:pt x="880" y="2241"/>
                    <a:pt x="885" y="2241"/>
                    <a:pt x="891" y="2240"/>
                  </a:cubicBezTo>
                  <a:cubicBezTo>
                    <a:pt x="1011" y="2234"/>
                    <a:pt x="1116" y="2158"/>
                    <a:pt x="1203" y="2077"/>
                  </a:cubicBezTo>
                  <a:cubicBezTo>
                    <a:pt x="1518" y="1779"/>
                    <a:pt x="1692" y="1347"/>
                    <a:pt x="1712" y="914"/>
                  </a:cubicBezTo>
                  <a:cubicBezTo>
                    <a:pt x="1729" y="564"/>
                    <a:pt x="1621" y="172"/>
                    <a:pt x="1316" y="1"/>
                  </a:cubicBezTo>
                  <a:close/>
                </a:path>
              </a:pathLst>
            </a:custGeom>
            <a:solidFill>
              <a:srgbClr val="FFB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4367125" y="1729841"/>
              <a:ext cx="319204" cy="245201"/>
            </a:xfrm>
            <a:custGeom>
              <a:avLst/>
              <a:gdLst/>
              <a:ahLst/>
              <a:cxnLst/>
              <a:rect l="l" t="t" r="r" b="b"/>
              <a:pathLst>
                <a:path w="1872" h="1438" extrusionOk="0">
                  <a:moveTo>
                    <a:pt x="928" y="0"/>
                  </a:moveTo>
                  <a:cubicBezTo>
                    <a:pt x="757" y="0"/>
                    <a:pt x="587" y="48"/>
                    <a:pt x="446" y="146"/>
                  </a:cubicBezTo>
                  <a:cubicBezTo>
                    <a:pt x="277" y="264"/>
                    <a:pt x="158" y="444"/>
                    <a:pt x="90" y="639"/>
                  </a:cubicBezTo>
                  <a:cubicBezTo>
                    <a:pt x="6" y="880"/>
                    <a:pt x="0" y="1155"/>
                    <a:pt x="106" y="1388"/>
                  </a:cubicBezTo>
                  <a:cubicBezTo>
                    <a:pt x="114" y="1404"/>
                    <a:pt x="123" y="1423"/>
                    <a:pt x="139" y="1432"/>
                  </a:cubicBezTo>
                  <a:cubicBezTo>
                    <a:pt x="147" y="1436"/>
                    <a:pt x="155" y="1437"/>
                    <a:pt x="163" y="1437"/>
                  </a:cubicBezTo>
                  <a:cubicBezTo>
                    <a:pt x="187" y="1437"/>
                    <a:pt x="213" y="1421"/>
                    <a:pt x="233" y="1403"/>
                  </a:cubicBezTo>
                  <a:cubicBezTo>
                    <a:pt x="442" y="1230"/>
                    <a:pt x="574" y="969"/>
                    <a:pt x="594" y="700"/>
                  </a:cubicBezTo>
                  <a:lnTo>
                    <a:pt x="594" y="700"/>
                  </a:lnTo>
                  <a:cubicBezTo>
                    <a:pt x="667" y="829"/>
                    <a:pt x="769" y="941"/>
                    <a:pt x="871" y="1050"/>
                  </a:cubicBezTo>
                  <a:cubicBezTo>
                    <a:pt x="906" y="1088"/>
                    <a:pt x="939" y="1125"/>
                    <a:pt x="976" y="1158"/>
                  </a:cubicBezTo>
                  <a:cubicBezTo>
                    <a:pt x="1089" y="1258"/>
                    <a:pt x="1230" y="1320"/>
                    <a:pt x="1367" y="1382"/>
                  </a:cubicBezTo>
                  <a:cubicBezTo>
                    <a:pt x="1429" y="1409"/>
                    <a:pt x="1492" y="1437"/>
                    <a:pt x="1558" y="1437"/>
                  </a:cubicBezTo>
                  <a:cubicBezTo>
                    <a:pt x="1563" y="1437"/>
                    <a:pt x="1569" y="1437"/>
                    <a:pt x="1574" y="1437"/>
                  </a:cubicBezTo>
                  <a:cubicBezTo>
                    <a:pt x="1667" y="1432"/>
                    <a:pt x="1751" y="1367"/>
                    <a:pt x="1798" y="1287"/>
                  </a:cubicBezTo>
                  <a:cubicBezTo>
                    <a:pt x="1845" y="1207"/>
                    <a:pt x="1860" y="1110"/>
                    <a:pt x="1863" y="1017"/>
                  </a:cubicBezTo>
                  <a:cubicBezTo>
                    <a:pt x="1872" y="675"/>
                    <a:pt x="1705" y="327"/>
                    <a:pt x="1415" y="142"/>
                  </a:cubicBezTo>
                  <a:cubicBezTo>
                    <a:pt x="1271" y="48"/>
                    <a:pt x="1099" y="0"/>
                    <a:pt x="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4373093" y="1610651"/>
              <a:ext cx="323126" cy="235822"/>
            </a:xfrm>
            <a:custGeom>
              <a:avLst/>
              <a:gdLst/>
              <a:ahLst/>
              <a:cxnLst/>
              <a:rect l="l" t="t" r="r" b="b"/>
              <a:pathLst>
                <a:path w="1895" h="1383" extrusionOk="0">
                  <a:moveTo>
                    <a:pt x="1095" y="1"/>
                  </a:moveTo>
                  <a:cubicBezTo>
                    <a:pt x="1033" y="1"/>
                    <a:pt x="971" y="8"/>
                    <a:pt x="910" y="18"/>
                  </a:cubicBezTo>
                  <a:cubicBezTo>
                    <a:pt x="662" y="58"/>
                    <a:pt x="408" y="143"/>
                    <a:pt x="239" y="330"/>
                  </a:cubicBezTo>
                  <a:cubicBezTo>
                    <a:pt x="12" y="582"/>
                    <a:pt x="1" y="1000"/>
                    <a:pt x="212" y="1265"/>
                  </a:cubicBezTo>
                  <a:lnTo>
                    <a:pt x="1697" y="1383"/>
                  </a:lnTo>
                  <a:cubicBezTo>
                    <a:pt x="1834" y="1240"/>
                    <a:pt x="1895" y="1031"/>
                    <a:pt x="1860" y="836"/>
                  </a:cubicBezTo>
                  <a:cubicBezTo>
                    <a:pt x="1840" y="726"/>
                    <a:pt x="1793" y="626"/>
                    <a:pt x="1742" y="526"/>
                  </a:cubicBezTo>
                  <a:cubicBezTo>
                    <a:pt x="1635" y="315"/>
                    <a:pt x="1495" y="94"/>
                    <a:pt x="1267" y="24"/>
                  </a:cubicBezTo>
                  <a:cubicBezTo>
                    <a:pt x="1211" y="7"/>
                    <a:pt x="1153" y="1"/>
                    <a:pt x="1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4365249" y="1732910"/>
              <a:ext cx="322955" cy="182792"/>
            </a:xfrm>
            <a:custGeom>
              <a:avLst/>
              <a:gdLst/>
              <a:ahLst/>
              <a:cxnLst/>
              <a:rect l="l" t="t" r="r" b="b"/>
              <a:pathLst>
                <a:path w="1894" h="1072" extrusionOk="0">
                  <a:moveTo>
                    <a:pt x="867" y="1"/>
                  </a:moveTo>
                  <a:cubicBezTo>
                    <a:pt x="619" y="1"/>
                    <a:pt x="391" y="133"/>
                    <a:pt x="242" y="338"/>
                  </a:cubicBezTo>
                  <a:cubicBezTo>
                    <a:pt x="117" y="513"/>
                    <a:pt x="1" y="758"/>
                    <a:pt x="42" y="1051"/>
                  </a:cubicBezTo>
                  <a:cubicBezTo>
                    <a:pt x="142" y="714"/>
                    <a:pt x="405" y="444"/>
                    <a:pt x="738" y="346"/>
                  </a:cubicBezTo>
                  <a:cubicBezTo>
                    <a:pt x="771" y="335"/>
                    <a:pt x="806" y="328"/>
                    <a:pt x="841" y="324"/>
                  </a:cubicBezTo>
                  <a:cubicBezTo>
                    <a:pt x="859" y="322"/>
                    <a:pt x="876" y="321"/>
                    <a:pt x="894" y="321"/>
                  </a:cubicBezTo>
                  <a:cubicBezTo>
                    <a:pt x="925" y="321"/>
                    <a:pt x="956" y="324"/>
                    <a:pt x="986" y="329"/>
                  </a:cubicBezTo>
                  <a:cubicBezTo>
                    <a:pt x="1385" y="382"/>
                    <a:pt x="1742" y="684"/>
                    <a:pt x="1868" y="1072"/>
                  </a:cubicBezTo>
                  <a:cubicBezTo>
                    <a:pt x="1894" y="945"/>
                    <a:pt x="1876" y="789"/>
                    <a:pt x="1835" y="667"/>
                  </a:cubicBezTo>
                  <a:cubicBezTo>
                    <a:pt x="1778" y="507"/>
                    <a:pt x="1689" y="374"/>
                    <a:pt x="1564" y="260"/>
                  </a:cubicBezTo>
                  <a:cubicBezTo>
                    <a:pt x="1498" y="198"/>
                    <a:pt x="1419" y="155"/>
                    <a:pt x="1339" y="113"/>
                  </a:cubicBezTo>
                  <a:cubicBezTo>
                    <a:pt x="1208" y="42"/>
                    <a:pt x="1070" y="14"/>
                    <a:pt x="920" y="3"/>
                  </a:cubicBezTo>
                  <a:cubicBezTo>
                    <a:pt x="902" y="1"/>
                    <a:pt x="884" y="1"/>
                    <a:pt x="8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4510527" y="1972483"/>
              <a:ext cx="32227" cy="67353"/>
            </a:xfrm>
            <a:custGeom>
              <a:avLst/>
              <a:gdLst/>
              <a:ahLst/>
              <a:cxnLst/>
              <a:rect l="l" t="t" r="r" b="b"/>
              <a:pathLst>
                <a:path w="189" h="395" extrusionOk="0">
                  <a:moveTo>
                    <a:pt x="101" y="1"/>
                  </a:moveTo>
                  <a:cubicBezTo>
                    <a:pt x="83" y="96"/>
                    <a:pt x="58" y="202"/>
                    <a:pt x="27" y="294"/>
                  </a:cubicBezTo>
                  <a:cubicBezTo>
                    <a:pt x="19" y="321"/>
                    <a:pt x="8" y="347"/>
                    <a:pt x="1" y="376"/>
                  </a:cubicBezTo>
                  <a:cubicBezTo>
                    <a:pt x="0" y="379"/>
                    <a:pt x="0" y="383"/>
                    <a:pt x="3" y="385"/>
                  </a:cubicBezTo>
                  <a:cubicBezTo>
                    <a:pt x="4" y="388"/>
                    <a:pt x="8" y="388"/>
                    <a:pt x="10" y="388"/>
                  </a:cubicBezTo>
                  <a:cubicBezTo>
                    <a:pt x="46" y="392"/>
                    <a:pt x="82" y="394"/>
                    <a:pt x="119" y="394"/>
                  </a:cubicBezTo>
                  <a:cubicBezTo>
                    <a:pt x="142" y="394"/>
                    <a:pt x="165" y="393"/>
                    <a:pt x="189" y="391"/>
                  </a:cubicBezTo>
                  <a:cubicBezTo>
                    <a:pt x="154" y="261"/>
                    <a:pt x="124" y="132"/>
                    <a:pt x="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4448119" y="1962593"/>
              <a:ext cx="25918" cy="20121"/>
            </a:xfrm>
            <a:custGeom>
              <a:avLst/>
              <a:gdLst/>
              <a:ahLst/>
              <a:cxnLst/>
              <a:rect l="l" t="t" r="r" b="b"/>
              <a:pathLst>
                <a:path w="152" h="118" extrusionOk="0">
                  <a:moveTo>
                    <a:pt x="76" y="0"/>
                  </a:moveTo>
                  <a:cubicBezTo>
                    <a:pt x="1" y="0"/>
                    <a:pt x="1" y="118"/>
                    <a:pt x="76" y="118"/>
                  </a:cubicBezTo>
                  <a:cubicBezTo>
                    <a:pt x="151" y="118"/>
                    <a:pt x="151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4575834" y="1959865"/>
              <a:ext cx="26089" cy="20291"/>
            </a:xfrm>
            <a:custGeom>
              <a:avLst/>
              <a:gdLst/>
              <a:ahLst/>
              <a:cxnLst/>
              <a:rect l="l" t="t" r="r" b="b"/>
              <a:pathLst>
                <a:path w="153" h="119" extrusionOk="0">
                  <a:moveTo>
                    <a:pt x="77" y="1"/>
                  </a:moveTo>
                  <a:cubicBezTo>
                    <a:pt x="1" y="1"/>
                    <a:pt x="1" y="119"/>
                    <a:pt x="77" y="119"/>
                  </a:cubicBezTo>
                  <a:cubicBezTo>
                    <a:pt x="152" y="119"/>
                    <a:pt x="152" y="1"/>
                    <a:pt x="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4423394" y="1918430"/>
              <a:ext cx="65137" cy="12959"/>
            </a:xfrm>
            <a:custGeom>
              <a:avLst/>
              <a:gdLst/>
              <a:ahLst/>
              <a:cxnLst/>
              <a:rect l="l" t="t" r="r" b="b"/>
              <a:pathLst>
                <a:path w="382" h="76" extrusionOk="0">
                  <a:moveTo>
                    <a:pt x="211" y="1"/>
                  </a:moveTo>
                  <a:cubicBezTo>
                    <a:pt x="151" y="1"/>
                    <a:pt x="90" y="14"/>
                    <a:pt x="24" y="33"/>
                  </a:cubicBezTo>
                  <a:cubicBezTo>
                    <a:pt x="1" y="39"/>
                    <a:pt x="8" y="76"/>
                    <a:pt x="31" y="76"/>
                  </a:cubicBezTo>
                  <a:cubicBezTo>
                    <a:pt x="33" y="76"/>
                    <a:pt x="34" y="76"/>
                    <a:pt x="36" y="75"/>
                  </a:cubicBezTo>
                  <a:cubicBezTo>
                    <a:pt x="99" y="58"/>
                    <a:pt x="155" y="45"/>
                    <a:pt x="212" y="45"/>
                  </a:cubicBezTo>
                  <a:cubicBezTo>
                    <a:pt x="256" y="45"/>
                    <a:pt x="300" y="52"/>
                    <a:pt x="347" y="71"/>
                  </a:cubicBezTo>
                  <a:cubicBezTo>
                    <a:pt x="349" y="72"/>
                    <a:pt x="352" y="73"/>
                    <a:pt x="355" y="73"/>
                  </a:cubicBezTo>
                  <a:cubicBezTo>
                    <a:pt x="375" y="73"/>
                    <a:pt x="382" y="38"/>
                    <a:pt x="358" y="29"/>
                  </a:cubicBezTo>
                  <a:cubicBezTo>
                    <a:pt x="307" y="9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4486996" y="2064731"/>
              <a:ext cx="85428" cy="30352"/>
            </a:xfrm>
            <a:custGeom>
              <a:avLst/>
              <a:gdLst/>
              <a:ahLst/>
              <a:cxnLst/>
              <a:rect l="l" t="t" r="r" b="b"/>
              <a:pathLst>
                <a:path w="501" h="178" extrusionOk="0">
                  <a:moveTo>
                    <a:pt x="500" y="1"/>
                  </a:moveTo>
                  <a:lnTo>
                    <a:pt x="0" y="77"/>
                  </a:lnTo>
                  <a:cubicBezTo>
                    <a:pt x="0" y="77"/>
                    <a:pt x="93" y="177"/>
                    <a:pt x="223" y="177"/>
                  </a:cubicBezTo>
                  <a:cubicBezTo>
                    <a:pt x="306" y="177"/>
                    <a:pt x="403" y="136"/>
                    <a:pt x="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4424076" y="2004369"/>
              <a:ext cx="39901" cy="39901"/>
            </a:xfrm>
            <a:custGeom>
              <a:avLst/>
              <a:gdLst/>
              <a:ahLst/>
              <a:cxnLst/>
              <a:rect l="l" t="t" r="r" b="b"/>
              <a:pathLst>
                <a:path w="234" h="234" extrusionOk="0">
                  <a:moveTo>
                    <a:pt x="117" y="1"/>
                  </a:moveTo>
                  <a:cubicBezTo>
                    <a:pt x="53" y="1"/>
                    <a:pt x="1" y="53"/>
                    <a:pt x="1" y="117"/>
                  </a:cubicBezTo>
                  <a:cubicBezTo>
                    <a:pt x="1" y="181"/>
                    <a:pt x="53" y="233"/>
                    <a:pt x="117" y="233"/>
                  </a:cubicBezTo>
                  <a:cubicBezTo>
                    <a:pt x="182" y="233"/>
                    <a:pt x="233" y="181"/>
                    <a:pt x="233" y="117"/>
                  </a:cubicBezTo>
                  <a:cubicBezTo>
                    <a:pt x="233" y="53"/>
                    <a:pt x="182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4592714" y="2004369"/>
              <a:ext cx="39901" cy="39901"/>
            </a:xfrm>
            <a:custGeom>
              <a:avLst/>
              <a:gdLst/>
              <a:ahLst/>
              <a:cxnLst/>
              <a:rect l="l" t="t" r="r" b="b"/>
              <a:pathLst>
                <a:path w="234" h="234" extrusionOk="0">
                  <a:moveTo>
                    <a:pt x="117" y="1"/>
                  </a:moveTo>
                  <a:cubicBezTo>
                    <a:pt x="52" y="1"/>
                    <a:pt x="0" y="53"/>
                    <a:pt x="0" y="117"/>
                  </a:cubicBezTo>
                  <a:cubicBezTo>
                    <a:pt x="0" y="181"/>
                    <a:pt x="52" y="233"/>
                    <a:pt x="117" y="233"/>
                  </a:cubicBezTo>
                  <a:cubicBezTo>
                    <a:pt x="181" y="233"/>
                    <a:pt x="233" y="181"/>
                    <a:pt x="233" y="117"/>
                  </a:cubicBezTo>
                  <a:cubicBezTo>
                    <a:pt x="233" y="53"/>
                    <a:pt x="181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6"/>
          <p:cNvSpPr/>
          <p:nvPr/>
        </p:nvSpPr>
        <p:spPr>
          <a:xfrm>
            <a:off x="8094478" y="3661397"/>
            <a:ext cx="604523" cy="604532"/>
          </a:xfrm>
          <a:custGeom>
            <a:avLst/>
            <a:gdLst/>
            <a:ahLst/>
            <a:cxnLst/>
            <a:rect l="l" t="t" r="r" b="b"/>
            <a:pathLst>
              <a:path w="1853" h="1853" extrusionOk="0">
                <a:moveTo>
                  <a:pt x="926" y="0"/>
                </a:moveTo>
                <a:cubicBezTo>
                  <a:pt x="415" y="0"/>
                  <a:pt x="0" y="415"/>
                  <a:pt x="0" y="926"/>
                </a:cubicBezTo>
                <a:cubicBezTo>
                  <a:pt x="0" y="1438"/>
                  <a:pt x="415" y="1852"/>
                  <a:pt x="926" y="1852"/>
                </a:cubicBezTo>
                <a:cubicBezTo>
                  <a:pt x="1438" y="1852"/>
                  <a:pt x="1852" y="1438"/>
                  <a:pt x="1852" y="926"/>
                </a:cubicBezTo>
                <a:cubicBezTo>
                  <a:pt x="1852" y="415"/>
                  <a:pt x="1438" y="0"/>
                  <a:pt x="926" y="0"/>
                </a:cubicBezTo>
                <a:close/>
              </a:path>
            </a:pathLst>
          </a:custGeom>
          <a:solidFill>
            <a:srgbClr val="EC3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6602985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EC3CEE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3600" b="1" dirty="0">
              <a:solidFill>
                <a:srgbClr val="EC3CEE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6602985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A02B93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3600" b="1" dirty="0">
              <a:solidFill>
                <a:srgbClr val="A02B9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1147159" y="352535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166C2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3600" b="1" dirty="0">
              <a:solidFill>
                <a:srgbClr val="166C2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1147159" y="41416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Our Solution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5985285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Demonstration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16"/>
          <p:cNvSpPr/>
          <p:nvPr/>
        </p:nvSpPr>
        <p:spPr>
          <a:xfrm>
            <a:off x="446303" y="1080005"/>
            <a:ext cx="604523" cy="604532"/>
          </a:xfrm>
          <a:custGeom>
            <a:avLst/>
            <a:gdLst/>
            <a:ahLst/>
            <a:cxnLst/>
            <a:rect l="l" t="t" r="r" b="b"/>
            <a:pathLst>
              <a:path w="1853" h="1853" extrusionOk="0">
                <a:moveTo>
                  <a:pt x="926" y="0"/>
                </a:moveTo>
                <a:cubicBezTo>
                  <a:pt x="415" y="0"/>
                  <a:pt x="0" y="415"/>
                  <a:pt x="0" y="926"/>
                </a:cubicBezTo>
                <a:cubicBezTo>
                  <a:pt x="0" y="1438"/>
                  <a:pt x="415" y="1852"/>
                  <a:pt x="926" y="1852"/>
                </a:cubicBezTo>
                <a:cubicBezTo>
                  <a:pt x="1438" y="1852"/>
                  <a:pt x="1852" y="1438"/>
                  <a:pt x="1852" y="926"/>
                </a:cubicBezTo>
                <a:cubicBezTo>
                  <a:pt x="1852" y="415"/>
                  <a:pt x="1438" y="0"/>
                  <a:pt x="9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6"/>
          <p:cNvSpPr txBox="1"/>
          <p:nvPr/>
        </p:nvSpPr>
        <p:spPr>
          <a:xfrm>
            <a:off x="1147159" y="942648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3600" b="1" dirty="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1147159" y="154269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16"/>
          <p:cNvSpPr txBox="1"/>
          <p:nvPr/>
        </p:nvSpPr>
        <p:spPr>
          <a:xfrm>
            <a:off x="6722865" y="4141659"/>
            <a:ext cx="118902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" name="Graphic 8" descr="Periodic Graph with solid fill">
            <a:extLst>
              <a:ext uri="{FF2B5EF4-FFF2-40B4-BE49-F238E27FC236}">
                <a16:creationId xmlns:a16="http://schemas.microsoft.com/office/drawing/2014/main" id="{2B8AB23F-11C6-BFF9-D680-77996FC875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83721" y="3700489"/>
            <a:ext cx="526347" cy="526347"/>
          </a:xfrm>
          <a:prstGeom prst="rect">
            <a:avLst/>
          </a:prstGeom>
        </p:spPr>
      </p:pic>
      <p:grpSp>
        <p:nvGrpSpPr>
          <p:cNvPr id="22" name="Google Shape;164;p16">
            <a:extLst>
              <a:ext uri="{FF2B5EF4-FFF2-40B4-BE49-F238E27FC236}">
                <a16:creationId xmlns:a16="http://schemas.microsoft.com/office/drawing/2014/main" id="{02D030F6-9232-6BBA-6F32-12960A0A5A16}"/>
              </a:ext>
            </a:extLst>
          </p:cNvPr>
          <p:cNvGrpSpPr/>
          <p:nvPr/>
        </p:nvGrpSpPr>
        <p:grpSpPr>
          <a:xfrm>
            <a:off x="448961" y="2414027"/>
            <a:ext cx="604523" cy="604532"/>
            <a:chOff x="446303" y="1080005"/>
            <a:chExt cx="604523" cy="604532"/>
          </a:xfrm>
        </p:grpSpPr>
        <p:sp>
          <p:nvSpPr>
            <p:cNvPr id="23" name="Google Shape;165;p16">
              <a:extLst>
                <a:ext uri="{FF2B5EF4-FFF2-40B4-BE49-F238E27FC236}">
                  <a16:creationId xmlns:a16="http://schemas.microsoft.com/office/drawing/2014/main" id="{E05945E7-20C3-DCFB-A446-DAE816F947AD}"/>
                </a:ext>
              </a:extLst>
            </p:cNvPr>
            <p:cNvSpPr/>
            <p:nvPr/>
          </p:nvSpPr>
          <p:spPr>
            <a:xfrm>
              <a:off x="446303" y="1080005"/>
              <a:ext cx="604523" cy="604532"/>
            </a:xfrm>
            <a:custGeom>
              <a:avLst/>
              <a:gdLst/>
              <a:ahLst/>
              <a:cxnLst/>
              <a:rect l="l" t="t" r="r" b="b"/>
              <a:pathLst>
                <a:path w="1853" h="1853" extrusionOk="0">
                  <a:moveTo>
                    <a:pt x="926" y="0"/>
                  </a:moveTo>
                  <a:cubicBezTo>
                    <a:pt x="415" y="0"/>
                    <a:pt x="0" y="415"/>
                    <a:pt x="0" y="926"/>
                  </a:cubicBezTo>
                  <a:cubicBezTo>
                    <a:pt x="0" y="1438"/>
                    <a:pt x="415" y="1852"/>
                    <a:pt x="926" y="1852"/>
                  </a:cubicBezTo>
                  <a:cubicBezTo>
                    <a:pt x="1438" y="1852"/>
                    <a:pt x="1852" y="1438"/>
                    <a:pt x="1852" y="926"/>
                  </a:cubicBezTo>
                  <a:cubicBezTo>
                    <a:pt x="1852" y="415"/>
                    <a:pt x="1438" y="0"/>
                    <a:pt x="926" y="0"/>
                  </a:cubicBezTo>
                  <a:close/>
                </a:path>
              </a:pathLst>
            </a:custGeom>
            <a:solidFill>
              <a:srgbClr val="EA7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66;p16">
              <a:extLst>
                <a:ext uri="{FF2B5EF4-FFF2-40B4-BE49-F238E27FC236}">
                  <a16:creationId xmlns:a16="http://schemas.microsoft.com/office/drawing/2014/main" id="{1FBF638D-645E-F20B-9D61-E94BF80EE952}"/>
                </a:ext>
              </a:extLst>
            </p:cNvPr>
            <p:cNvSpPr/>
            <p:nvPr/>
          </p:nvSpPr>
          <p:spPr>
            <a:xfrm>
              <a:off x="571253" y="1212786"/>
              <a:ext cx="352013" cy="375508"/>
            </a:xfrm>
            <a:custGeom>
              <a:avLst/>
              <a:gdLst/>
              <a:ahLst/>
              <a:cxnLst/>
              <a:rect l="l" t="t" r="r" b="b"/>
              <a:pathLst>
                <a:path w="1079" h="1151" extrusionOk="0">
                  <a:moveTo>
                    <a:pt x="788" y="1"/>
                  </a:moveTo>
                  <a:cubicBezTo>
                    <a:pt x="783" y="1"/>
                    <a:pt x="778" y="1"/>
                    <a:pt x="773" y="1"/>
                  </a:cubicBezTo>
                  <a:cubicBezTo>
                    <a:pt x="660" y="8"/>
                    <a:pt x="569" y="110"/>
                    <a:pt x="534" y="251"/>
                  </a:cubicBezTo>
                  <a:cubicBezTo>
                    <a:pt x="485" y="120"/>
                    <a:pt x="388" y="32"/>
                    <a:pt x="280" y="32"/>
                  </a:cubicBezTo>
                  <a:cubicBezTo>
                    <a:pt x="275" y="32"/>
                    <a:pt x="271" y="32"/>
                    <a:pt x="267" y="32"/>
                  </a:cubicBezTo>
                  <a:cubicBezTo>
                    <a:pt x="214" y="36"/>
                    <a:pt x="165" y="61"/>
                    <a:pt x="125" y="100"/>
                  </a:cubicBezTo>
                  <a:cubicBezTo>
                    <a:pt x="51" y="163"/>
                    <a:pt x="1" y="277"/>
                    <a:pt x="14" y="421"/>
                  </a:cubicBezTo>
                  <a:cubicBezTo>
                    <a:pt x="14" y="426"/>
                    <a:pt x="14" y="432"/>
                    <a:pt x="15" y="437"/>
                  </a:cubicBezTo>
                  <a:cubicBezTo>
                    <a:pt x="21" y="543"/>
                    <a:pt x="56" y="635"/>
                    <a:pt x="108" y="702"/>
                  </a:cubicBezTo>
                  <a:cubicBezTo>
                    <a:pt x="274" y="993"/>
                    <a:pt x="588" y="1150"/>
                    <a:pt x="588" y="1150"/>
                  </a:cubicBezTo>
                  <a:lnTo>
                    <a:pt x="588" y="1146"/>
                  </a:lnTo>
                  <a:cubicBezTo>
                    <a:pt x="588" y="1148"/>
                    <a:pt x="589" y="1150"/>
                    <a:pt x="589" y="1150"/>
                  </a:cubicBezTo>
                  <a:cubicBezTo>
                    <a:pt x="589" y="1150"/>
                    <a:pt x="884" y="957"/>
                    <a:pt x="1012" y="649"/>
                  </a:cubicBezTo>
                  <a:cubicBezTo>
                    <a:pt x="1055" y="575"/>
                    <a:pt x="1078" y="480"/>
                    <a:pt x="1072" y="375"/>
                  </a:cubicBezTo>
                  <a:cubicBezTo>
                    <a:pt x="1073" y="368"/>
                    <a:pt x="1073" y="361"/>
                    <a:pt x="1072" y="355"/>
                  </a:cubicBezTo>
                  <a:cubicBezTo>
                    <a:pt x="1068" y="211"/>
                    <a:pt x="1004" y="104"/>
                    <a:pt x="924" y="51"/>
                  </a:cubicBezTo>
                  <a:cubicBezTo>
                    <a:pt x="883" y="20"/>
                    <a:pt x="837" y="1"/>
                    <a:pt x="7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67;p16">
            <a:extLst>
              <a:ext uri="{FF2B5EF4-FFF2-40B4-BE49-F238E27FC236}">
                <a16:creationId xmlns:a16="http://schemas.microsoft.com/office/drawing/2014/main" id="{248A99D1-220B-697A-C5CF-50E400E4DB10}"/>
              </a:ext>
            </a:extLst>
          </p:cNvPr>
          <p:cNvSpPr txBox="1"/>
          <p:nvPr/>
        </p:nvSpPr>
        <p:spPr>
          <a:xfrm>
            <a:off x="1149817" y="227667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EA713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3600" b="1" dirty="0">
              <a:solidFill>
                <a:srgbClr val="EA713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" name="Google Shape;168;p16">
            <a:extLst>
              <a:ext uri="{FF2B5EF4-FFF2-40B4-BE49-F238E27FC236}">
                <a16:creationId xmlns:a16="http://schemas.microsoft.com/office/drawing/2014/main" id="{B2B7310D-1256-48CE-8CF9-7BF5B13EC417}"/>
              </a:ext>
            </a:extLst>
          </p:cNvPr>
          <p:cNvSpPr txBox="1"/>
          <p:nvPr/>
        </p:nvSpPr>
        <p:spPr>
          <a:xfrm>
            <a:off x="1149817" y="2876721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Motivation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160;p16">
            <a:extLst>
              <a:ext uri="{FF2B5EF4-FFF2-40B4-BE49-F238E27FC236}">
                <a16:creationId xmlns:a16="http://schemas.microsoft.com/office/drawing/2014/main" id="{C8B5435E-6F52-9C67-CAEE-C0016633EA22}"/>
              </a:ext>
            </a:extLst>
          </p:cNvPr>
          <p:cNvSpPr txBox="1"/>
          <p:nvPr/>
        </p:nvSpPr>
        <p:spPr>
          <a:xfrm>
            <a:off x="6600323" y="227667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 dirty="0">
                <a:solidFill>
                  <a:srgbClr val="0E9ED5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3600" b="1" dirty="0">
              <a:solidFill>
                <a:srgbClr val="0E9ED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" name="Google Shape;163;p16">
            <a:extLst>
              <a:ext uri="{FF2B5EF4-FFF2-40B4-BE49-F238E27FC236}">
                <a16:creationId xmlns:a16="http://schemas.microsoft.com/office/drawing/2014/main" id="{B274FF0F-6821-9180-603C-A9F2B2B8A948}"/>
              </a:ext>
            </a:extLst>
          </p:cNvPr>
          <p:cNvSpPr txBox="1"/>
          <p:nvPr/>
        </p:nvSpPr>
        <p:spPr>
          <a:xfrm>
            <a:off x="5982623" y="2876721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Next Steps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4" name="Graphic 53" descr="Question mark with solid fill">
            <a:extLst>
              <a:ext uri="{FF2B5EF4-FFF2-40B4-BE49-F238E27FC236}">
                <a16:creationId xmlns:a16="http://schemas.microsoft.com/office/drawing/2014/main" id="{53963B1F-C742-0107-EA33-E5E2FB9A24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3550" y="1058927"/>
            <a:ext cx="646687" cy="646687"/>
          </a:xfrm>
          <a:prstGeom prst="rect">
            <a:avLst/>
          </a:prstGeom>
        </p:spPr>
      </p:pic>
      <p:pic>
        <p:nvPicPr>
          <p:cNvPr id="68" name="Graphic 67" descr="Users with solid fill">
            <a:extLst>
              <a:ext uri="{FF2B5EF4-FFF2-40B4-BE49-F238E27FC236}">
                <a16:creationId xmlns:a16="http://schemas.microsoft.com/office/drawing/2014/main" id="{5E4AD085-93AC-64BA-7D8F-FEDFB1D4BD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097022" y="3661397"/>
            <a:ext cx="604523" cy="604523"/>
          </a:xfrm>
          <a:prstGeom prst="rect">
            <a:avLst/>
          </a:prstGeom>
        </p:spPr>
      </p:pic>
      <p:sp>
        <p:nvSpPr>
          <p:cNvPr id="69" name="Slide Number Placeholder 68">
            <a:extLst>
              <a:ext uri="{FF2B5EF4-FFF2-40B4-BE49-F238E27FC236}">
                <a16:creationId xmlns:a16="http://schemas.microsoft.com/office/drawing/2014/main" id="{70EDA2AB-8EF3-B7BA-9177-AC2FFFE730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p3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PROBLEM STATEMENT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433" name="Google Shape;2433;p37"/>
          <p:cNvGrpSpPr/>
          <p:nvPr/>
        </p:nvGrpSpPr>
        <p:grpSpPr>
          <a:xfrm>
            <a:off x="5990409" y="1319150"/>
            <a:ext cx="2694894" cy="3089500"/>
            <a:chOff x="3527059" y="1321125"/>
            <a:chExt cx="2694894" cy="3089500"/>
          </a:xfrm>
        </p:grpSpPr>
        <p:sp>
          <p:nvSpPr>
            <p:cNvPr id="2434" name="Google Shape;2434;p37"/>
            <p:cNvSpPr/>
            <p:nvPr/>
          </p:nvSpPr>
          <p:spPr>
            <a:xfrm>
              <a:off x="4935972" y="1911976"/>
              <a:ext cx="511720" cy="669722"/>
            </a:xfrm>
            <a:custGeom>
              <a:avLst/>
              <a:gdLst/>
              <a:ahLst/>
              <a:cxnLst/>
              <a:rect l="l" t="t" r="r" b="b"/>
              <a:pathLst>
                <a:path w="3867" h="5061" extrusionOk="0">
                  <a:moveTo>
                    <a:pt x="176" y="202"/>
                  </a:moveTo>
                  <a:cubicBezTo>
                    <a:pt x="176" y="202"/>
                    <a:pt x="933" y="1"/>
                    <a:pt x="1547" y="845"/>
                  </a:cubicBezTo>
                  <a:cubicBezTo>
                    <a:pt x="2162" y="1689"/>
                    <a:pt x="1198" y="2671"/>
                    <a:pt x="2362" y="3293"/>
                  </a:cubicBezTo>
                  <a:cubicBezTo>
                    <a:pt x="3358" y="3826"/>
                    <a:pt x="3866" y="4279"/>
                    <a:pt x="3766" y="5061"/>
                  </a:cubicBezTo>
                  <a:cubicBezTo>
                    <a:pt x="3554" y="4503"/>
                    <a:pt x="3186" y="4104"/>
                    <a:pt x="2244" y="3935"/>
                  </a:cubicBezTo>
                  <a:cubicBezTo>
                    <a:pt x="1301" y="3766"/>
                    <a:pt x="576" y="3201"/>
                    <a:pt x="704" y="2262"/>
                  </a:cubicBezTo>
                  <a:cubicBezTo>
                    <a:pt x="832" y="1322"/>
                    <a:pt x="507" y="816"/>
                    <a:pt x="1" y="7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7"/>
            <p:cNvSpPr/>
            <p:nvPr/>
          </p:nvSpPr>
          <p:spPr>
            <a:xfrm>
              <a:off x="4943911" y="1936060"/>
              <a:ext cx="482608" cy="418163"/>
            </a:xfrm>
            <a:custGeom>
              <a:avLst/>
              <a:gdLst/>
              <a:ahLst/>
              <a:cxnLst/>
              <a:rect l="l" t="t" r="r" b="b"/>
              <a:pathLst>
                <a:path w="3647" h="3160" extrusionOk="0">
                  <a:moveTo>
                    <a:pt x="0" y="76"/>
                  </a:moveTo>
                  <a:cubicBezTo>
                    <a:pt x="0" y="76"/>
                    <a:pt x="5" y="75"/>
                    <a:pt x="14" y="71"/>
                  </a:cubicBezTo>
                  <a:cubicBezTo>
                    <a:pt x="25" y="66"/>
                    <a:pt x="41" y="60"/>
                    <a:pt x="60" y="55"/>
                  </a:cubicBezTo>
                  <a:cubicBezTo>
                    <a:pt x="99" y="44"/>
                    <a:pt x="157" y="29"/>
                    <a:pt x="229" y="18"/>
                  </a:cubicBezTo>
                  <a:cubicBezTo>
                    <a:pt x="302" y="6"/>
                    <a:pt x="393" y="1"/>
                    <a:pt x="495" y="6"/>
                  </a:cubicBezTo>
                  <a:cubicBezTo>
                    <a:pt x="546" y="13"/>
                    <a:pt x="602" y="14"/>
                    <a:pt x="658" y="27"/>
                  </a:cubicBezTo>
                  <a:cubicBezTo>
                    <a:pt x="686" y="34"/>
                    <a:pt x="715" y="39"/>
                    <a:pt x="745" y="45"/>
                  </a:cubicBezTo>
                  <a:cubicBezTo>
                    <a:pt x="775" y="54"/>
                    <a:pt x="803" y="62"/>
                    <a:pt x="834" y="73"/>
                  </a:cubicBezTo>
                  <a:cubicBezTo>
                    <a:pt x="849" y="78"/>
                    <a:pt x="865" y="82"/>
                    <a:pt x="880" y="87"/>
                  </a:cubicBezTo>
                  <a:cubicBezTo>
                    <a:pt x="895" y="93"/>
                    <a:pt x="910" y="100"/>
                    <a:pt x="925" y="106"/>
                  </a:cubicBezTo>
                  <a:cubicBezTo>
                    <a:pt x="955" y="121"/>
                    <a:pt x="985" y="133"/>
                    <a:pt x="1017" y="147"/>
                  </a:cubicBezTo>
                  <a:cubicBezTo>
                    <a:pt x="1048" y="162"/>
                    <a:pt x="1075" y="182"/>
                    <a:pt x="1106" y="198"/>
                  </a:cubicBezTo>
                  <a:cubicBezTo>
                    <a:pt x="1136" y="218"/>
                    <a:pt x="1170" y="233"/>
                    <a:pt x="1196" y="256"/>
                  </a:cubicBezTo>
                  <a:cubicBezTo>
                    <a:pt x="1313" y="342"/>
                    <a:pt x="1426" y="441"/>
                    <a:pt x="1527" y="562"/>
                  </a:cubicBezTo>
                  <a:cubicBezTo>
                    <a:pt x="1575" y="622"/>
                    <a:pt x="1629" y="680"/>
                    <a:pt x="1669" y="750"/>
                  </a:cubicBezTo>
                  <a:cubicBezTo>
                    <a:pt x="1691" y="783"/>
                    <a:pt x="1714" y="816"/>
                    <a:pt x="1735" y="849"/>
                  </a:cubicBezTo>
                  <a:cubicBezTo>
                    <a:pt x="1748" y="868"/>
                    <a:pt x="1759" y="881"/>
                    <a:pt x="1769" y="901"/>
                  </a:cubicBezTo>
                  <a:lnTo>
                    <a:pt x="1799" y="955"/>
                  </a:lnTo>
                  <a:cubicBezTo>
                    <a:pt x="1878" y="1093"/>
                    <a:pt x="1952" y="1241"/>
                    <a:pt x="2019" y="1390"/>
                  </a:cubicBezTo>
                  <a:cubicBezTo>
                    <a:pt x="2085" y="1540"/>
                    <a:pt x="2143" y="1693"/>
                    <a:pt x="2198" y="1843"/>
                  </a:cubicBezTo>
                  <a:cubicBezTo>
                    <a:pt x="2253" y="1994"/>
                    <a:pt x="2305" y="2141"/>
                    <a:pt x="2368" y="2280"/>
                  </a:cubicBezTo>
                  <a:cubicBezTo>
                    <a:pt x="2427" y="2419"/>
                    <a:pt x="2506" y="2542"/>
                    <a:pt x="2592" y="2648"/>
                  </a:cubicBezTo>
                  <a:cubicBezTo>
                    <a:pt x="2640" y="2696"/>
                    <a:pt x="2681" y="2750"/>
                    <a:pt x="2735" y="2787"/>
                  </a:cubicBezTo>
                  <a:cubicBezTo>
                    <a:pt x="2761" y="2808"/>
                    <a:pt x="2784" y="2827"/>
                    <a:pt x="2809" y="2845"/>
                  </a:cubicBezTo>
                  <a:cubicBezTo>
                    <a:pt x="2834" y="2864"/>
                    <a:pt x="2862" y="2878"/>
                    <a:pt x="2887" y="2895"/>
                  </a:cubicBezTo>
                  <a:cubicBezTo>
                    <a:pt x="2913" y="2910"/>
                    <a:pt x="2939" y="2925"/>
                    <a:pt x="2964" y="2940"/>
                  </a:cubicBezTo>
                  <a:cubicBezTo>
                    <a:pt x="2990" y="2953"/>
                    <a:pt x="3016" y="2962"/>
                    <a:pt x="3041" y="2973"/>
                  </a:cubicBezTo>
                  <a:cubicBezTo>
                    <a:pt x="3092" y="2994"/>
                    <a:pt x="3138" y="3019"/>
                    <a:pt x="3185" y="3034"/>
                  </a:cubicBezTo>
                  <a:cubicBezTo>
                    <a:pt x="3232" y="3049"/>
                    <a:pt x="3276" y="3063"/>
                    <a:pt x="3317" y="3076"/>
                  </a:cubicBezTo>
                  <a:cubicBezTo>
                    <a:pt x="3358" y="3089"/>
                    <a:pt x="3395" y="3101"/>
                    <a:pt x="3430" y="3108"/>
                  </a:cubicBezTo>
                  <a:cubicBezTo>
                    <a:pt x="3568" y="3140"/>
                    <a:pt x="3647" y="3160"/>
                    <a:pt x="3647" y="3160"/>
                  </a:cubicBezTo>
                  <a:cubicBezTo>
                    <a:pt x="3647" y="3160"/>
                    <a:pt x="3566" y="3144"/>
                    <a:pt x="3427" y="3119"/>
                  </a:cubicBezTo>
                  <a:cubicBezTo>
                    <a:pt x="3391" y="3114"/>
                    <a:pt x="3353" y="3103"/>
                    <a:pt x="3312" y="3091"/>
                  </a:cubicBezTo>
                  <a:cubicBezTo>
                    <a:pt x="3271" y="3080"/>
                    <a:pt x="3225" y="3067"/>
                    <a:pt x="3177" y="3054"/>
                  </a:cubicBezTo>
                  <a:cubicBezTo>
                    <a:pt x="3129" y="3042"/>
                    <a:pt x="3082" y="3018"/>
                    <a:pt x="3029" y="2998"/>
                  </a:cubicBezTo>
                  <a:cubicBezTo>
                    <a:pt x="3003" y="2988"/>
                    <a:pt x="2975" y="2978"/>
                    <a:pt x="2950" y="2965"/>
                  </a:cubicBezTo>
                  <a:cubicBezTo>
                    <a:pt x="2924" y="2951"/>
                    <a:pt x="2898" y="2937"/>
                    <a:pt x="2870" y="2921"/>
                  </a:cubicBezTo>
                  <a:cubicBezTo>
                    <a:pt x="2843" y="2906"/>
                    <a:pt x="2816" y="2894"/>
                    <a:pt x="2788" y="2875"/>
                  </a:cubicBezTo>
                  <a:cubicBezTo>
                    <a:pt x="2763" y="2856"/>
                    <a:pt x="2736" y="2837"/>
                    <a:pt x="2709" y="2817"/>
                  </a:cubicBezTo>
                  <a:cubicBezTo>
                    <a:pt x="2653" y="2781"/>
                    <a:pt x="2608" y="2726"/>
                    <a:pt x="2556" y="2677"/>
                  </a:cubicBezTo>
                  <a:cubicBezTo>
                    <a:pt x="2465" y="2568"/>
                    <a:pt x="2379" y="2441"/>
                    <a:pt x="2318" y="2301"/>
                  </a:cubicBezTo>
                  <a:cubicBezTo>
                    <a:pt x="2251" y="2162"/>
                    <a:pt x="2195" y="2014"/>
                    <a:pt x="2137" y="1865"/>
                  </a:cubicBezTo>
                  <a:cubicBezTo>
                    <a:pt x="2080" y="1715"/>
                    <a:pt x="2019" y="1565"/>
                    <a:pt x="1951" y="1418"/>
                  </a:cubicBezTo>
                  <a:cubicBezTo>
                    <a:pt x="1883" y="1272"/>
                    <a:pt x="1809" y="1131"/>
                    <a:pt x="1726" y="992"/>
                  </a:cubicBezTo>
                  <a:lnTo>
                    <a:pt x="1695" y="941"/>
                  </a:lnTo>
                  <a:cubicBezTo>
                    <a:pt x="1686" y="926"/>
                    <a:pt x="1673" y="910"/>
                    <a:pt x="1663" y="894"/>
                  </a:cubicBezTo>
                  <a:lnTo>
                    <a:pt x="1598" y="798"/>
                  </a:lnTo>
                  <a:cubicBezTo>
                    <a:pt x="1557" y="732"/>
                    <a:pt x="1506" y="676"/>
                    <a:pt x="1457" y="619"/>
                  </a:cubicBezTo>
                  <a:cubicBezTo>
                    <a:pt x="1361" y="505"/>
                    <a:pt x="1251" y="410"/>
                    <a:pt x="1141" y="332"/>
                  </a:cubicBezTo>
                  <a:cubicBezTo>
                    <a:pt x="1114" y="311"/>
                    <a:pt x="1084" y="298"/>
                    <a:pt x="1056" y="280"/>
                  </a:cubicBezTo>
                  <a:cubicBezTo>
                    <a:pt x="1027" y="265"/>
                    <a:pt x="1001" y="246"/>
                    <a:pt x="971" y="233"/>
                  </a:cubicBezTo>
                  <a:cubicBezTo>
                    <a:pt x="941" y="220"/>
                    <a:pt x="914" y="209"/>
                    <a:pt x="885" y="195"/>
                  </a:cubicBezTo>
                  <a:cubicBezTo>
                    <a:pt x="872" y="189"/>
                    <a:pt x="857" y="183"/>
                    <a:pt x="843" y="178"/>
                  </a:cubicBezTo>
                  <a:cubicBezTo>
                    <a:pt x="829" y="174"/>
                    <a:pt x="816" y="169"/>
                    <a:pt x="801" y="165"/>
                  </a:cubicBezTo>
                  <a:cubicBezTo>
                    <a:pt x="773" y="157"/>
                    <a:pt x="746" y="148"/>
                    <a:pt x="719" y="141"/>
                  </a:cubicBezTo>
                  <a:cubicBezTo>
                    <a:pt x="691" y="136"/>
                    <a:pt x="664" y="131"/>
                    <a:pt x="639" y="126"/>
                  </a:cubicBezTo>
                  <a:cubicBezTo>
                    <a:pt x="586" y="113"/>
                    <a:pt x="535" y="113"/>
                    <a:pt x="488" y="107"/>
                  </a:cubicBezTo>
                  <a:cubicBezTo>
                    <a:pt x="393" y="105"/>
                    <a:pt x="310" y="110"/>
                    <a:pt x="243" y="122"/>
                  </a:cubicBezTo>
                  <a:cubicBezTo>
                    <a:pt x="174" y="132"/>
                    <a:pt x="123" y="146"/>
                    <a:pt x="89" y="158"/>
                  </a:cubicBezTo>
                  <a:cubicBezTo>
                    <a:pt x="71" y="163"/>
                    <a:pt x="60" y="168"/>
                    <a:pt x="51" y="170"/>
                  </a:cubicBezTo>
                  <a:cubicBezTo>
                    <a:pt x="43" y="174"/>
                    <a:pt x="38" y="175"/>
                    <a:pt x="38" y="1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7"/>
            <p:cNvSpPr/>
            <p:nvPr/>
          </p:nvSpPr>
          <p:spPr>
            <a:xfrm>
              <a:off x="4943779" y="1944926"/>
              <a:ext cx="340485" cy="533290"/>
            </a:xfrm>
            <a:custGeom>
              <a:avLst/>
              <a:gdLst/>
              <a:ahLst/>
              <a:cxnLst/>
              <a:rect l="l" t="t" r="r" b="b"/>
              <a:pathLst>
                <a:path w="2573" h="4030" extrusionOk="0">
                  <a:moveTo>
                    <a:pt x="0" y="4"/>
                  </a:moveTo>
                  <a:cubicBezTo>
                    <a:pt x="0" y="4"/>
                    <a:pt x="5" y="4"/>
                    <a:pt x="15" y="3"/>
                  </a:cubicBezTo>
                  <a:cubicBezTo>
                    <a:pt x="26" y="3"/>
                    <a:pt x="44" y="0"/>
                    <a:pt x="62" y="0"/>
                  </a:cubicBezTo>
                  <a:cubicBezTo>
                    <a:pt x="102" y="3"/>
                    <a:pt x="161" y="4"/>
                    <a:pt x="235" y="16"/>
                  </a:cubicBezTo>
                  <a:cubicBezTo>
                    <a:pt x="310" y="26"/>
                    <a:pt x="397" y="50"/>
                    <a:pt x="493" y="84"/>
                  </a:cubicBezTo>
                  <a:cubicBezTo>
                    <a:pt x="541" y="105"/>
                    <a:pt x="593" y="122"/>
                    <a:pt x="644" y="152"/>
                  </a:cubicBezTo>
                  <a:cubicBezTo>
                    <a:pt x="669" y="166"/>
                    <a:pt x="695" y="180"/>
                    <a:pt x="721" y="194"/>
                  </a:cubicBezTo>
                  <a:cubicBezTo>
                    <a:pt x="747" y="211"/>
                    <a:pt x="772" y="229"/>
                    <a:pt x="798" y="246"/>
                  </a:cubicBezTo>
                  <a:cubicBezTo>
                    <a:pt x="810" y="255"/>
                    <a:pt x="824" y="264"/>
                    <a:pt x="838" y="274"/>
                  </a:cubicBezTo>
                  <a:cubicBezTo>
                    <a:pt x="850" y="283"/>
                    <a:pt x="862" y="295"/>
                    <a:pt x="875" y="305"/>
                  </a:cubicBezTo>
                  <a:cubicBezTo>
                    <a:pt x="899" y="327"/>
                    <a:pt x="925" y="348"/>
                    <a:pt x="951" y="372"/>
                  </a:cubicBezTo>
                  <a:cubicBezTo>
                    <a:pt x="976" y="394"/>
                    <a:pt x="997" y="422"/>
                    <a:pt x="1020" y="448"/>
                  </a:cubicBezTo>
                  <a:cubicBezTo>
                    <a:pt x="1044" y="474"/>
                    <a:pt x="1069" y="499"/>
                    <a:pt x="1090" y="527"/>
                  </a:cubicBezTo>
                  <a:cubicBezTo>
                    <a:pt x="1176" y="643"/>
                    <a:pt x="1254" y="773"/>
                    <a:pt x="1314" y="918"/>
                  </a:cubicBezTo>
                  <a:cubicBezTo>
                    <a:pt x="1343" y="990"/>
                    <a:pt x="1376" y="1063"/>
                    <a:pt x="1396" y="1140"/>
                  </a:cubicBezTo>
                  <a:cubicBezTo>
                    <a:pt x="1407" y="1178"/>
                    <a:pt x="1418" y="1217"/>
                    <a:pt x="1428" y="1255"/>
                  </a:cubicBezTo>
                  <a:cubicBezTo>
                    <a:pt x="1434" y="1276"/>
                    <a:pt x="1440" y="1293"/>
                    <a:pt x="1446" y="1314"/>
                  </a:cubicBezTo>
                  <a:lnTo>
                    <a:pt x="1458" y="1374"/>
                  </a:lnTo>
                  <a:cubicBezTo>
                    <a:pt x="1493" y="1528"/>
                    <a:pt x="1520" y="1692"/>
                    <a:pt x="1539" y="1856"/>
                  </a:cubicBezTo>
                  <a:cubicBezTo>
                    <a:pt x="1558" y="2018"/>
                    <a:pt x="1569" y="2182"/>
                    <a:pt x="1576" y="2342"/>
                  </a:cubicBezTo>
                  <a:cubicBezTo>
                    <a:pt x="1585" y="2501"/>
                    <a:pt x="1590" y="2659"/>
                    <a:pt x="1610" y="2808"/>
                  </a:cubicBezTo>
                  <a:cubicBezTo>
                    <a:pt x="1623" y="2960"/>
                    <a:pt x="1663" y="3099"/>
                    <a:pt x="1714" y="3227"/>
                  </a:cubicBezTo>
                  <a:cubicBezTo>
                    <a:pt x="1746" y="3287"/>
                    <a:pt x="1769" y="3350"/>
                    <a:pt x="1809" y="3402"/>
                  </a:cubicBezTo>
                  <a:cubicBezTo>
                    <a:pt x="1826" y="3428"/>
                    <a:pt x="1845" y="3456"/>
                    <a:pt x="1862" y="3481"/>
                  </a:cubicBezTo>
                  <a:cubicBezTo>
                    <a:pt x="1882" y="3507"/>
                    <a:pt x="1903" y="3527"/>
                    <a:pt x="1924" y="3550"/>
                  </a:cubicBezTo>
                  <a:cubicBezTo>
                    <a:pt x="1944" y="3573"/>
                    <a:pt x="1964" y="3595"/>
                    <a:pt x="1983" y="3615"/>
                  </a:cubicBezTo>
                  <a:cubicBezTo>
                    <a:pt x="2003" y="3636"/>
                    <a:pt x="2026" y="3653"/>
                    <a:pt x="2046" y="3672"/>
                  </a:cubicBezTo>
                  <a:cubicBezTo>
                    <a:pt x="2088" y="3706"/>
                    <a:pt x="2126" y="3744"/>
                    <a:pt x="2167" y="3773"/>
                  </a:cubicBezTo>
                  <a:cubicBezTo>
                    <a:pt x="2207" y="3801"/>
                    <a:pt x="2245" y="3827"/>
                    <a:pt x="2281" y="3852"/>
                  </a:cubicBezTo>
                  <a:cubicBezTo>
                    <a:pt x="2314" y="3876"/>
                    <a:pt x="2347" y="3899"/>
                    <a:pt x="2379" y="3916"/>
                  </a:cubicBezTo>
                  <a:cubicBezTo>
                    <a:pt x="2502" y="3988"/>
                    <a:pt x="2572" y="4030"/>
                    <a:pt x="2572" y="4030"/>
                  </a:cubicBezTo>
                  <a:cubicBezTo>
                    <a:pt x="2572" y="4030"/>
                    <a:pt x="2501" y="3991"/>
                    <a:pt x="2374" y="3926"/>
                  </a:cubicBezTo>
                  <a:cubicBezTo>
                    <a:pt x="2342" y="3911"/>
                    <a:pt x="2308" y="3891"/>
                    <a:pt x="2273" y="3866"/>
                  </a:cubicBezTo>
                  <a:cubicBezTo>
                    <a:pt x="2237" y="3843"/>
                    <a:pt x="2198" y="3817"/>
                    <a:pt x="2156" y="3790"/>
                  </a:cubicBezTo>
                  <a:cubicBezTo>
                    <a:pt x="2114" y="3764"/>
                    <a:pt x="2076" y="3727"/>
                    <a:pt x="2031" y="3693"/>
                  </a:cubicBezTo>
                  <a:cubicBezTo>
                    <a:pt x="2010" y="3676"/>
                    <a:pt x="1986" y="3658"/>
                    <a:pt x="1965" y="3638"/>
                  </a:cubicBezTo>
                  <a:cubicBezTo>
                    <a:pt x="1944" y="3616"/>
                    <a:pt x="1923" y="3596"/>
                    <a:pt x="1902" y="3573"/>
                  </a:cubicBezTo>
                  <a:cubicBezTo>
                    <a:pt x="1882" y="3550"/>
                    <a:pt x="1857" y="3529"/>
                    <a:pt x="1837" y="3504"/>
                  </a:cubicBezTo>
                  <a:cubicBezTo>
                    <a:pt x="1817" y="3478"/>
                    <a:pt x="1798" y="3452"/>
                    <a:pt x="1777" y="3425"/>
                  </a:cubicBezTo>
                  <a:cubicBezTo>
                    <a:pt x="1734" y="3374"/>
                    <a:pt x="1708" y="3308"/>
                    <a:pt x="1673" y="3246"/>
                  </a:cubicBezTo>
                  <a:cubicBezTo>
                    <a:pt x="1618" y="3115"/>
                    <a:pt x="1575" y="2970"/>
                    <a:pt x="1556" y="2816"/>
                  </a:cubicBezTo>
                  <a:cubicBezTo>
                    <a:pt x="1535" y="2664"/>
                    <a:pt x="1525" y="2505"/>
                    <a:pt x="1513" y="2346"/>
                  </a:cubicBezTo>
                  <a:cubicBezTo>
                    <a:pt x="1503" y="2185"/>
                    <a:pt x="1489" y="2024"/>
                    <a:pt x="1467" y="1865"/>
                  </a:cubicBezTo>
                  <a:cubicBezTo>
                    <a:pt x="1445" y="1704"/>
                    <a:pt x="1417" y="1548"/>
                    <a:pt x="1378" y="1391"/>
                  </a:cubicBezTo>
                  <a:lnTo>
                    <a:pt x="1366" y="1333"/>
                  </a:lnTo>
                  <a:cubicBezTo>
                    <a:pt x="1362" y="1315"/>
                    <a:pt x="1355" y="1295"/>
                    <a:pt x="1350" y="1277"/>
                  </a:cubicBezTo>
                  <a:lnTo>
                    <a:pt x="1315" y="1166"/>
                  </a:lnTo>
                  <a:cubicBezTo>
                    <a:pt x="1295" y="1090"/>
                    <a:pt x="1263" y="1023"/>
                    <a:pt x="1234" y="954"/>
                  </a:cubicBezTo>
                  <a:cubicBezTo>
                    <a:pt x="1176" y="816"/>
                    <a:pt x="1099" y="694"/>
                    <a:pt x="1017" y="587"/>
                  </a:cubicBezTo>
                  <a:cubicBezTo>
                    <a:pt x="998" y="558"/>
                    <a:pt x="972" y="537"/>
                    <a:pt x="952" y="511"/>
                  </a:cubicBezTo>
                  <a:cubicBezTo>
                    <a:pt x="928" y="487"/>
                    <a:pt x="908" y="463"/>
                    <a:pt x="885" y="440"/>
                  </a:cubicBezTo>
                  <a:cubicBezTo>
                    <a:pt x="861" y="420"/>
                    <a:pt x="838" y="400"/>
                    <a:pt x="814" y="379"/>
                  </a:cubicBezTo>
                  <a:cubicBezTo>
                    <a:pt x="803" y="369"/>
                    <a:pt x="792" y="359"/>
                    <a:pt x="781" y="350"/>
                  </a:cubicBezTo>
                  <a:cubicBezTo>
                    <a:pt x="767" y="341"/>
                    <a:pt x="756" y="333"/>
                    <a:pt x="743" y="326"/>
                  </a:cubicBezTo>
                  <a:cubicBezTo>
                    <a:pt x="718" y="309"/>
                    <a:pt x="695" y="294"/>
                    <a:pt x="671" y="277"/>
                  </a:cubicBezTo>
                  <a:lnTo>
                    <a:pt x="599" y="239"/>
                  </a:lnTo>
                  <a:cubicBezTo>
                    <a:pt x="553" y="212"/>
                    <a:pt x="504" y="197"/>
                    <a:pt x="460" y="177"/>
                  </a:cubicBezTo>
                  <a:cubicBezTo>
                    <a:pt x="371" y="147"/>
                    <a:pt x="291" y="126"/>
                    <a:pt x="223" y="118"/>
                  </a:cubicBezTo>
                  <a:cubicBezTo>
                    <a:pt x="155" y="108"/>
                    <a:pt x="101" y="107"/>
                    <a:pt x="66" y="107"/>
                  </a:cubicBezTo>
                  <a:cubicBezTo>
                    <a:pt x="47" y="107"/>
                    <a:pt x="35" y="108"/>
                    <a:pt x="26" y="108"/>
                  </a:cubicBezTo>
                  <a:cubicBezTo>
                    <a:pt x="16" y="108"/>
                    <a:pt x="11" y="110"/>
                    <a:pt x="11" y="1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7"/>
            <p:cNvSpPr/>
            <p:nvPr/>
          </p:nvSpPr>
          <p:spPr>
            <a:xfrm>
              <a:off x="5032175" y="2195426"/>
              <a:ext cx="266380" cy="314681"/>
            </a:xfrm>
            <a:custGeom>
              <a:avLst/>
              <a:gdLst/>
              <a:ahLst/>
              <a:cxnLst/>
              <a:rect l="l" t="t" r="r" b="b"/>
              <a:pathLst>
                <a:path w="2013" h="2378" extrusionOk="0">
                  <a:moveTo>
                    <a:pt x="146" y="6"/>
                  </a:moveTo>
                  <a:cubicBezTo>
                    <a:pt x="146" y="6"/>
                    <a:pt x="144" y="60"/>
                    <a:pt x="139" y="154"/>
                  </a:cubicBezTo>
                  <a:cubicBezTo>
                    <a:pt x="138" y="202"/>
                    <a:pt x="131" y="260"/>
                    <a:pt x="134" y="323"/>
                  </a:cubicBezTo>
                  <a:cubicBezTo>
                    <a:pt x="135" y="387"/>
                    <a:pt x="133" y="460"/>
                    <a:pt x="139" y="540"/>
                  </a:cubicBezTo>
                  <a:cubicBezTo>
                    <a:pt x="141" y="578"/>
                    <a:pt x="145" y="619"/>
                    <a:pt x="150" y="663"/>
                  </a:cubicBezTo>
                  <a:cubicBezTo>
                    <a:pt x="152" y="685"/>
                    <a:pt x="152" y="706"/>
                    <a:pt x="156" y="729"/>
                  </a:cubicBezTo>
                  <a:cubicBezTo>
                    <a:pt x="160" y="750"/>
                    <a:pt x="164" y="772"/>
                    <a:pt x="167" y="795"/>
                  </a:cubicBezTo>
                  <a:cubicBezTo>
                    <a:pt x="175" y="839"/>
                    <a:pt x="182" y="885"/>
                    <a:pt x="190" y="934"/>
                  </a:cubicBezTo>
                  <a:cubicBezTo>
                    <a:pt x="203" y="980"/>
                    <a:pt x="215" y="1027"/>
                    <a:pt x="227" y="1074"/>
                  </a:cubicBezTo>
                  <a:cubicBezTo>
                    <a:pt x="238" y="1123"/>
                    <a:pt x="259" y="1169"/>
                    <a:pt x="276" y="1216"/>
                  </a:cubicBezTo>
                  <a:cubicBezTo>
                    <a:pt x="285" y="1240"/>
                    <a:pt x="294" y="1263"/>
                    <a:pt x="303" y="1288"/>
                  </a:cubicBezTo>
                  <a:cubicBezTo>
                    <a:pt x="313" y="1310"/>
                    <a:pt x="326" y="1334"/>
                    <a:pt x="338" y="1356"/>
                  </a:cubicBezTo>
                  <a:cubicBezTo>
                    <a:pt x="382" y="1451"/>
                    <a:pt x="442" y="1537"/>
                    <a:pt x="507" y="1621"/>
                  </a:cubicBezTo>
                  <a:cubicBezTo>
                    <a:pt x="540" y="1661"/>
                    <a:pt x="576" y="1701"/>
                    <a:pt x="611" y="1740"/>
                  </a:cubicBezTo>
                  <a:cubicBezTo>
                    <a:pt x="651" y="1775"/>
                    <a:pt x="691" y="1810"/>
                    <a:pt x="729" y="1845"/>
                  </a:cubicBezTo>
                  <a:cubicBezTo>
                    <a:pt x="768" y="1880"/>
                    <a:pt x="814" y="1907"/>
                    <a:pt x="855" y="1937"/>
                  </a:cubicBezTo>
                  <a:cubicBezTo>
                    <a:pt x="876" y="1952"/>
                    <a:pt x="895" y="1968"/>
                    <a:pt x="918" y="1980"/>
                  </a:cubicBezTo>
                  <a:cubicBezTo>
                    <a:pt x="939" y="1994"/>
                    <a:pt x="963" y="2005"/>
                    <a:pt x="984" y="2018"/>
                  </a:cubicBezTo>
                  <a:cubicBezTo>
                    <a:pt x="1030" y="2041"/>
                    <a:pt x="1070" y="2069"/>
                    <a:pt x="1115" y="2088"/>
                  </a:cubicBezTo>
                  <a:cubicBezTo>
                    <a:pt x="1159" y="2107"/>
                    <a:pt x="1202" y="2128"/>
                    <a:pt x="1244" y="2146"/>
                  </a:cubicBezTo>
                  <a:cubicBezTo>
                    <a:pt x="1286" y="2166"/>
                    <a:pt x="1328" y="2179"/>
                    <a:pt x="1369" y="2194"/>
                  </a:cubicBezTo>
                  <a:cubicBezTo>
                    <a:pt x="1410" y="2208"/>
                    <a:pt x="1450" y="2224"/>
                    <a:pt x="1489" y="2236"/>
                  </a:cubicBezTo>
                  <a:cubicBezTo>
                    <a:pt x="1566" y="2261"/>
                    <a:pt x="1638" y="2279"/>
                    <a:pt x="1701" y="2297"/>
                  </a:cubicBezTo>
                  <a:cubicBezTo>
                    <a:pt x="1763" y="2317"/>
                    <a:pt x="1821" y="2326"/>
                    <a:pt x="1867" y="2337"/>
                  </a:cubicBezTo>
                  <a:cubicBezTo>
                    <a:pt x="1960" y="2358"/>
                    <a:pt x="2013" y="2369"/>
                    <a:pt x="2013" y="2369"/>
                  </a:cubicBezTo>
                  <a:lnTo>
                    <a:pt x="2012" y="2377"/>
                  </a:lnTo>
                  <a:cubicBezTo>
                    <a:pt x="2012" y="2377"/>
                    <a:pt x="1958" y="2367"/>
                    <a:pt x="1864" y="2351"/>
                  </a:cubicBezTo>
                  <a:cubicBezTo>
                    <a:pt x="1818" y="2341"/>
                    <a:pt x="1761" y="2333"/>
                    <a:pt x="1697" y="2317"/>
                  </a:cubicBezTo>
                  <a:cubicBezTo>
                    <a:pt x="1633" y="2301"/>
                    <a:pt x="1561" y="2285"/>
                    <a:pt x="1481" y="2264"/>
                  </a:cubicBezTo>
                  <a:cubicBezTo>
                    <a:pt x="1443" y="2251"/>
                    <a:pt x="1402" y="2239"/>
                    <a:pt x="1359" y="2225"/>
                  </a:cubicBezTo>
                  <a:cubicBezTo>
                    <a:pt x="1317" y="2210"/>
                    <a:pt x="1274" y="2199"/>
                    <a:pt x="1230" y="2180"/>
                  </a:cubicBezTo>
                  <a:cubicBezTo>
                    <a:pt x="1187" y="2162"/>
                    <a:pt x="1142" y="2144"/>
                    <a:pt x="1096" y="2127"/>
                  </a:cubicBezTo>
                  <a:cubicBezTo>
                    <a:pt x="1050" y="2108"/>
                    <a:pt x="1006" y="2083"/>
                    <a:pt x="960" y="2060"/>
                  </a:cubicBezTo>
                  <a:cubicBezTo>
                    <a:pt x="937" y="2048"/>
                    <a:pt x="914" y="2037"/>
                    <a:pt x="891" y="2024"/>
                  </a:cubicBezTo>
                  <a:cubicBezTo>
                    <a:pt x="868" y="2013"/>
                    <a:pt x="846" y="1996"/>
                    <a:pt x="825" y="1982"/>
                  </a:cubicBezTo>
                  <a:cubicBezTo>
                    <a:pt x="781" y="1953"/>
                    <a:pt x="733" y="1927"/>
                    <a:pt x="692" y="1892"/>
                  </a:cubicBezTo>
                  <a:lnTo>
                    <a:pt x="565" y="1789"/>
                  </a:lnTo>
                  <a:cubicBezTo>
                    <a:pt x="527" y="1749"/>
                    <a:pt x="488" y="1709"/>
                    <a:pt x="450" y="1668"/>
                  </a:cubicBezTo>
                  <a:cubicBezTo>
                    <a:pt x="380" y="1583"/>
                    <a:pt x="312" y="1494"/>
                    <a:pt x="261" y="1397"/>
                  </a:cubicBezTo>
                  <a:cubicBezTo>
                    <a:pt x="248" y="1374"/>
                    <a:pt x="232" y="1350"/>
                    <a:pt x="221" y="1325"/>
                  </a:cubicBezTo>
                  <a:cubicBezTo>
                    <a:pt x="211" y="1302"/>
                    <a:pt x="200" y="1276"/>
                    <a:pt x="189" y="1252"/>
                  </a:cubicBezTo>
                  <a:cubicBezTo>
                    <a:pt x="169" y="1202"/>
                    <a:pt x="144" y="1155"/>
                    <a:pt x="131" y="1103"/>
                  </a:cubicBezTo>
                  <a:cubicBezTo>
                    <a:pt x="116" y="1053"/>
                    <a:pt x="100" y="1004"/>
                    <a:pt x="87" y="956"/>
                  </a:cubicBezTo>
                  <a:cubicBezTo>
                    <a:pt x="77" y="908"/>
                    <a:pt x="67" y="859"/>
                    <a:pt x="57" y="813"/>
                  </a:cubicBezTo>
                  <a:cubicBezTo>
                    <a:pt x="52" y="790"/>
                    <a:pt x="48" y="767"/>
                    <a:pt x="43" y="743"/>
                  </a:cubicBezTo>
                  <a:cubicBezTo>
                    <a:pt x="39" y="721"/>
                    <a:pt x="37" y="699"/>
                    <a:pt x="34" y="676"/>
                  </a:cubicBezTo>
                  <a:cubicBezTo>
                    <a:pt x="29" y="632"/>
                    <a:pt x="24" y="589"/>
                    <a:pt x="19" y="548"/>
                  </a:cubicBezTo>
                  <a:cubicBezTo>
                    <a:pt x="8" y="466"/>
                    <a:pt x="10" y="389"/>
                    <a:pt x="5" y="322"/>
                  </a:cubicBezTo>
                  <a:cubicBezTo>
                    <a:pt x="0" y="254"/>
                    <a:pt x="3" y="197"/>
                    <a:pt x="3" y="149"/>
                  </a:cubicBezTo>
                  <a:cubicBezTo>
                    <a:pt x="5" y="55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7"/>
            <p:cNvSpPr/>
            <p:nvPr/>
          </p:nvSpPr>
          <p:spPr>
            <a:xfrm>
              <a:off x="4958071" y="1993888"/>
              <a:ext cx="301977" cy="472815"/>
            </a:xfrm>
            <a:custGeom>
              <a:avLst/>
              <a:gdLst/>
              <a:ahLst/>
              <a:cxnLst/>
              <a:rect l="l" t="t" r="r" b="b"/>
              <a:pathLst>
                <a:path w="2282" h="3573" extrusionOk="0">
                  <a:moveTo>
                    <a:pt x="34" y="1"/>
                  </a:moveTo>
                  <a:cubicBezTo>
                    <a:pt x="34" y="1"/>
                    <a:pt x="50" y="11"/>
                    <a:pt x="80" y="30"/>
                  </a:cubicBezTo>
                  <a:cubicBezTo>
                    <a:pt x="111" y="50"/>
                    <a:pt x="153" y="81"/>
                    <a:pt x="203" y="129"/>
                  </a:cubicBezTo>
                  <a:cubicBezTo>
                    <a:pt x="251" y="176"/>
                    <a:pt x="309" y="239"/>
                    <a:pt x="351" y="329"/>
                  </a:cubicBezTo>
                  <a:cubicBezTo>
                    <a:pt x="394" y="417"/>
                    <a:pt x="419" y="528"/>
                    <a:pt x="424" y="645"/>
                  </a:cubicBezTo>
                  <a:cubicBezTo>
                    <a:pt x="428" y="764"/>
                    <a:pt x="411" y="889"/>
                    <a:pt x="384" y="1017"/>
                  </a:cubicBezTo>
                  <a:cubicBezTo>
                    <a:pt x="371" y="1081"/>
                    <a:pt x="353" y="1147"/>
                    <a:pt x="334" y="1213"/>
                  </a:cubicBezTo>
                  <a:cubicBezTo>
                    <a:pt x="326" y="1245"/>
                    <a:pt x="316" y="1278"/>
                    <a:pt x="306" y="1311"/>
                  </a:cubicBezTo>
                  <a:cubicBezTo>
                    <a:pt x="297" y="1343"/>
                    <a:pt x="290" y="1374"/>
                    <a:pt x="283" y="1408"/>
                  </a:cubicBezTo>
                  <a:cubicBezTo>
                    <a:pt x="255" y="1539"/>
                    <a:pt x="246" y="1679"/>
                    <a:pt x="267" y="1814"/>
                  </a:cubicBezTo>
                  <a:cubicBezTo>
                    <a:pt x="286" y="1951"/>
                    <a:pt x="343" y="2081"/>
                    <a:pt x="426" y="2196"/>
                  </a:cubicBezTo>
                  <a:cubicBezTo>
                    <a:pt x="510" y="2309"/>
                    <a:pt x="621" y="2405"/>
                    <a:pt x="740" y="2483"/>
                  </a:cubicBezTo>
                  <a:cubicBezTo>
                    <a:pt x="860" y="2561"/>
                    <a:pt x="988" y="2626"/>
                    <a:pt x="1115" y="2679"/>
                  </a:cubicBezTo>
                  <a:cubicBezTo>
                    <a:pt x="1244" y="2733"/>
                    <a:pt x="1370" y="2785"/>
                    <a:pt x="1488" y="2835"/>
                  </a:cubicBezTo>
                  <a:cubicBezTo>
                    <a:pt x="1607" y="2886"/>
                    <a:pt x="1718" y="2935"/>
                    <a:pt x="1816" y="2996"/>
                  </a:cubicBezTo>
                  <a:cubicBezTo>
                    <a:pt x="1913" y="3055"/>
                    <a:pt x="1995" y="3123"/>
                    <a:pt x="2056" y="3191"/>
                  </a:cubicBezTo>
                  <a:cubicBezTo>
                    <a:pt x="2117" y="3261"/>
                    <a:pt x="2158" y="3329"/>
                    <a:pt x="2192" y="3388"/>
                  </a:cubicBezTo>
                  <a:cubicBezTo>
                    <a:pt x="2223" y="3445"/>
                    <a:pt x="2245" y="3491"/>
                    <a:pt x="2260" y="3524"/>
                  </a:cubicBezTo>
                  <a:cubicBezTo>
                    <a:pt x="2274" y="3556"/>
                    <a:pt x="2281" y="3573"/>
                    <a:pt x="2281" y="3573"/>
                  </a:cubicBezTo>
                  <a:lnTo>
                    <a:pt x="2280" y="3573"/>
                  </a:lnTo>
                  <a:cubicBezTo>
                    <a:pt x="2280" y="3573"/>
                    <a:pt x="2271" y="3556"/>
                    <a:pt x="2255" y="3525"/>
                  </a:cubicBezTo>
                  <a:cubicBezTo>
                    <a:pt x="2239" y="3493"/>
                    <a:pt x="2214" y="3450"/>
                    <a:pt x="2179" y="3394"/>
                  </a:cubicBezTo>
                  <a:cubicBezTo>
                    <a:pt x="2143" y="3340"/>
                    <a:pt x="2097" y="3275"/>
                    <a:pt x="2035" y="3211"/>
                  </a:cubicBezTo>
                  <a:cubicBezTo>
                    <a:pt x="1972" y="3147"/>
                    <a:pt x="1890" y="3087"/>
                    <a:pt x="1793" y="3035"/>
                  </a:cubicBezTo>
                  <a:cubicBezTo>
                    <a:pt x="1599" y="2930"/>
                    <a:pt x="1349" y="2850"/>
                    <a:pt x="1085" y="2750"/>
                  </a:cubicBezTo>
                  <a:cubicBezTo>
                    <a:pt x="952" y="2700"/>
                    <a:pt x="818" y="2639"/>
                    <a:pt x="689" y="2560"/>
                  </a:cubicBezTo>
                  <a:cubicBezTo>
                    <a:pt x="561" y="2480"/>
                    <a:pt x="437" y="2383"/>
                    <a:pt x="338" y="2258"/>
                  </a:cubicBezTo>
                  <a:cubicBezTo>
                    <a:pt x="240" y="2135"/>
                    <a:pt x="173" y="1983"/>
                    <a:pt x="147" y="1829"/>
                  </a:cubicBezTo>
                  <a:cubicBezTo>
                    <a:pt x="120" y="1675"/>
                    <a:pt x="132" y="1520"/>
                    <a:pt x="162" y="1378"/>
                  </a:cubicBezTo>
                  <a:cubicBezTo>
                    <a:pt x="192" y="1231"/>
                    <a:pt x="241" y="1111"/>
                    <a:pt x="269" y="986"/>
                  </a:cubicBezTo>
                  <a:cubicBezTo>
                    <a:pt x="297" y="865"/>
                    <a:pt x="315" y="748"/>
                    <a:pt x="315" y="641"/>
                  </a:cubicBezTo>
                  <a:cubicBezTo>
                    <a:pt x="316" y="535"/>
                    <a:pt x="299" y="439"/>
                    <a:pt x="265" y="361"/>
                  </a:cubicBezTo>
                  <a:cubicBezTo>
                    <a:pt x="234" y="283"/>
                    <a:pt x="189" y="222"/>
                    <a:pt x="148" y="176"/>
                  </a:cubicBezTo>
                  <a:cubicBezTo>
                    <a:pt x="106" y="130"/>
                    <a:pt x="67" y="96"/>
                    <a:pt x="41" y="75"/>
                  </a:cubicBezTo>
                  <a:cubicBezTo>
                    <a:pt x="16" y="53"/>
                    <a:pt x="0" y="42"/>
                    <a:pt x="0" y="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7"/>
            <p:cNvSpPr/>
            <p:nvPr/>
          </p:nvSpPr>
          <p:spPr>
            <a:xfrm>
              <a:off x="5216510" y="3757577"/>
              <a:ext cx="500869" cy="653049"/>
            </a:xfrm>
            <a:custGeom>
              <a:avLst/>
              <a:gdLst/>
              <a:ahLst/>
              <a:cxnLst/>
              <a:rect l="l" t="t" r="r" b="b"/>
              <a:pathLst>
                <a:path w="3785" h="4935" extrusionOk="0">
                  <a:moveTo>
                    <a:pt x="3103" y="1"/>
                  </a:moveTo>
                  <a:cubicBezTo>
                    <a:pt x="2884" y="1"/>
                    <a:pt x="2615" y="22"/>
                    <a:pt x="2304" y="85"/>
                  </a:cubicBezTo>
                  <a:cubicBezTo>
                    <a:pt x="2304" y="85"/>
                    <a:pt x="2601" y="2722"/>
                    <a:pt x="2507" y="3108"/>
                  </a:cubicBezTo>
                  <a:cubicBezTo>
                    <a:pt x="2411" y="3496"/>
                    <a:pt x="2200" y="3694"/>
                    <a:pt x="1893" y="3876"/>
                  </a:cubicBezTo>
                  <a:cubicBezTo>
                    <a:pt x="1586" y="4059"/>
                    <a:pt x="922" y="4366"/>
                    <a:pt x="629" y="4461"/>
                  </a:cubicBezTo>
                  <a:cubicBezTo>
                    <a:pt x="337" y="4555"/>
                    <a:pt x="103" y="4592"/>
                    <a:pt x="52" y="4650"/>
                  </a:cubicBezTo>
                  <a:cubicBezTo>
                    <a:pt x="1" y="4709"/>
                    <a:pt x="15" y="4935"/>
                    <a:pt x="271" y="4935"/>
                  </a:cubicBezTo>
                  <a:lnTo>
                    <a:pt x="3265" y="4935"/>
                  </a:lnTo>
                  <a:cubicBezTo>
                    <a:pt x="3426" y="4935"/>
                    <a:pt x="3556" y="4730"/>
                    <a:pt x="3499" y="4431"/>
                  </a:cubicBezTo>
                  <a:cubicBezTo>
                    <a:pt x="3440" y="4132"/>
                    <a:pt x="3331" y="3415"/>
                    <a:pt x="3331" y="2978"/>
                  </a:cubicBezTo>
                  <a:cubicBezTo>
                    <a:pt x="3331" y="2540"/>
                    <a:pt x="3775" y="851"/>
                    <a:pt x="3785" y="87"/>
                  </a:cubicBezTo>
                  <a:cubicBezTo>
                    <a:pt x="3785" y="86"/>
                    <a:pt x="3542" y="1"/>
                    <a:pt x="3103" y="1"/>
                  </a:cubicBezTo>
                  <a:close/>
                </a:path>
              </a:pathLst>
            </a:custGeom>
            <a:solidFill>
              <a:srgbClr val="FFC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7"/>
            <p:cNvSpPr/>
            <p:nvPr/>
          </p:nvSpPr>
          <p:spPr>
            <a:xfrm>
              <a:off x="5809082" y="1321125"/>
              <a:ext cx="341147" cy="808669"/>
            </a:xfrm>
            <a:custGeom>
              <a:avLst/>
              <a:gdLst/>
              <a:ahLst/>
              <a:cxnLst/>
              <a:rect l="l" t="t" r="r" b="b"/>
              <a:pathLst>
                <a:path w="2578" h="6111" extrusionOk="0">
                  <a:moveTo>
                    <a:pt x="1716" y="1"/>
                  </a:moveTo>
                  <a:cubicBezTo>
                    <a:pt x="1688" y="1"/>
                    <a:pt x="1658" y="7"/>
                    <a:pt x="1629" y="20"/>
                  </a:cubicBezTo>
                  <a:cubicBezTo>
                    <a:pt x="1512" y="71"/>
                    <a:pt x="1110" y="225"/>
                    <a:pt x="833" y="728"/>
                  </a:cubicBezTo>
                  <a:cubicBezTo>
                    <a:pt x="556" y="1233"/>
                    <a:pt x="672" y="1408"/>
                    <a:pt x="381" y="1757"/>
                  </a:cubicBezTo>
                  <a:cubicBezTo>
                    <a:pt x="89" y="2108"/>
                    <a:pt x="0" y="2269"/>
                    <a:pt x="60" y="2539"/>
                  </a:cubicBezTo>
                  <a:cubicBezTo>
                    <a:pt x="118" y="2809"/>
                    <a:pt x="534" y="2744"/>
                    <a:pt x="688" y="3044"/>
                  </a:cubicBezTo>
                  <a:cubicBezTo>
                    <a:pt x="841" y="3342"/>
                    <a:pt x="935" y="3709"/>
                    <a:pt x="987" y="4357"/>
                  </a:cubicBezTo>
                  <a:cubicBezTo>
                    <a:pt x="1038" y="5007"/>
                    <a:pt x="1148" y="5760"/>
                    <a:pt x="1286" y="6110"/>
                  </a:cubicBezTo>
                  <a:lnTo>
                    <a:pt x="2578" y="5673"/>
                  </a:lnTo>
                  <a:cubicBezTo>
                    <a:pt x="2578" y="5673"/>
                    <a:pt x="1527" y="3277"/>
                    <a:pt x="1430" y="2585"/>
                  </a:cubicBezTo>
                  <a:cubicBezTo>
                    <a:pt x="1332" y="1894"/>
                    <a:pt x="1391" y="1432"/>
                    <a:pt x="1578" y="933"/>
                  </a:cubicBezTo>
                  <a:cubicBezTo>
                    <a:pt x="1752" y="469"/>
                    <a:pt x="1783" y="313"/>
                    <a:pt x="1826" y="165"/>
                  </a:cubicBezTo>
                  <a:cubicBezTo>
                    <a:pt x="1858" y="57"/>
                    <a:pt x="1797" y="1"/>
                    <a:pt x="1716" y="1"/>
                  </a:cubicBezTo>
                  <a:close/>
                </a:path>
              </a:pathLst>
            </a:custGeom>
            <a:solidFill>
              <a:srgbClr val="FFC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7"/>
            <p:cNvSpPr/>
            <p:nvPr/>
          </p:nvSpPr>
          <p:spPr>
            <a:xfrm>
              <a:off x="5952395" y="1976950"/>
              <a:ext cx="197833" cy="152841"/>
            </a:xfrm>
            <a:custGeom>
              <a:avLst/>
              <a:gdLst/>
              <a:ahLst/>
              <a:cxnLst/>
              <a:rect l="l" t="t" r="r" b="b"/>
              <a:pathLst>
                <a:path w="1495" h="1155" extrusionOk="0">
                  <a:moveTo>
                    <a:pt x="1191" y="1"/>
                  </a:moveTo>
                  <a:cubicBezTo>
                    <a:pt x="582" y="29"/>
                    <a:pt x="174" y="190"/>
                    <a:pt x="1" y="273"/>
                  </a:cubicBezTo>
                  <a:cubicBezTo>
                    <a:pt x="56" y="635"/>
                    <a:pt x="125" y="959"/>
                    <a:pt x="201" y="1154"/>
                  </a:cubicBezTo>
                  <a:lnTo>
                    <a:pt x="1495" y="715"/>
                  </a:lnTo>
                  <a:cubicBezTo>
                    <a:pt x="1495" y="715"/>
                    <a:pt x="1365" y="417"/>
                    <a:pt x="1191" y="1"/>
                  </a:cubicBez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7"/>
            <p:cNvSpPr/>
            <p:nvPr/>
          </p:nvSpPr>
          <p:spPr>
            <a:xfrm>
              <a:off x="5365646" y="2071698"/>
              <a:ext cx="856307" cy="1697132"/>
            </a:xfrm>
            <a:custGeom>
              <a:avLst/>
              <a:gdLst/>
              <a:ahLst/>
              <a:cxnLst/>
              <a:rect l="l" t="t" r="r" b="b"/>
              <a:pathLst>
                <a:path w="6471" h="12825" extrusionOk="0">
                  <a:moveTo>
                    <a:pt x="5928" y="0"/>
                  </a:moveTo>
                  <a:cubicBezTo>
                    <a:pt x="5928" y="0"/>
                    <a:pt x="5052" y="44"/>
                    <a:pt x="4634" y="439"/>
                  </a:cubicBezTo>
                  <a:cubicBezTo>
                    <a:pt x="4562" y="936"/>
                    <a:pt x="4963" y="1141"/>
                    <a:pt x="4788" y="1415"/>
                  </a:cubicBezTo>
                  <a:cubicBezTo>
                    <a:pt x="4613" y="1688"/>
                    <a:pt x="2560" y="3010"/>
                    <a:pt x="2363" y="3156"/>
                  </a:cubicBezTo>
                  <a:cubicBezTo>
                    <a:pt x="2165" y="3302"/>
                    <a:pt x="1084" y="3268"/>
                    <a:pt x="528" y="3978"/>
                  </a:cubicBezTo>
                  <a:lnTo>
                    <a:pt x="0" y="6782"/>
                  </a:lnTo>
                  <a:cubicBezTo>
                    <a:pt x="0" y="6782"/>
                    <a:pt x="14" y="6832"/>
                    <a:pt x="81" y="6857"/>
                  </a:cubicBezTo>
                  <a:cubicBezTo>
                    <a:pt x="149" y="6880"/>
                    <a:pt x="647" y="7109"/>
                    <a:pt x="647" y="7109"/>
                  </a:cubicBezTo>
                  <a:cubicBezTo>
                    <a:pt x="647" y="7109"/>
                    <a:pt x="895" y="10878"/>
                    <a:pt x="962" y="11520"/>
                  </a:cubicBezTo>
                  <a:cubicBezTo>
                    <a:pt x="1031" y="12164"/>
                    <a:pt x="1176" y="12825"/>
                    <a:pt x="1176" y="12825"/>
                  </a:cubicBezTo>
                  <a:cubicBezTo>
                    <a:pt x="1176" y="12825"/>
                    <a:pt x="1501" y="12773"/>
                    <a:pt x="1939" y="12773"/>
                  </a:cubicBezTo>
                  <a:cubicBezTo>
                    <a:pt x="2158" y="12773"/>
                    <a:pt x="2406" y="12786"/>
                    <a:pt x="2655" y="12825"/>
                  </a:cubicBezTo>
                  <a:cubicBezTo>
                    <a:pt x="2655" y="12825"/>
                    <a:pt x="2699" y="12475"/>
                    <a:pt x="2655" y="11924"/>
                  </a:cubicBezTo>
                  <a:cubicBezTo>
                    <a:pt x="2612" y="11375"/>
                    <a:pt x="2588" y="11525"/>
                    <a:pt x="2622" y="11199"/>
                  </a:cubicBezTo>
                  <a:cubicBezTo>
                    <a:pt x="2655" y="10874"/>
                    <a:pt x="3196" y="8015"/>
                    <a:pt x="3236" y="7845"/>
                  </a:cubicBezTo>
                  <a:cubicBezTo>
                    <a:pt x="3273" y="7675"/>
                    <a:pt x="3688" y="6924"/>
                    <a:pt x="3435" y="5697"/>
                  </a:cubicBezTo>
                  <a:cubicBezTo>
                    <a:pt x="4671" y="4353"/>
                    <a:pt x="5913" y="2871"/>
                    <a:pt x="6300" y="2038"/>
                  </a:cubicBezTo>
                  <a:cubicBezTo>
                    <a:pt x="6471" y="1670"/>
                    <a:pt x="6388" y="1395"/>
                    <a:pt x="6337" y="1257"/>
                  </a:cubicBezTo>
                  <a:cubicBezTo>
                    <a:pt x="6286" y="1119"/>
                    <a:pt x="5928" y="0"/>
                    <a:pt x="5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7"/>
            <p:cNvSpPr/>
            <p:nvPr/>
          </p:nvSpPr>
          <p:spPr>
            <a:xfrm>
              <a:off x="5696999" y="2825580"/>
              <a:ext cx="131139" cy="102423"/>
            </a:xfrm>
            <a:custGeom>
              <a:avLst/>
              <a:gdLst/>
              <a:ahLst/>
              <a:cxnLst/>
              <a:rect l="l" t="t" r="r" b="b"/>
              <a:pathLst>
                <a:path w="991" h="774" extrusionOk="0">
                  <a:moveTo>
                    <a:pt x="932" y="0"/>
                  </a:moveTo>
                  <a:cubicBezTo>
                    <a:pt x="932" y="0"/>
                    <a:pt x="495" y="467"/>
                    <a:pt x="0" y="774"/>
                  </a:cubicBezTo>
                  <a:cubicBezTo>
                    <a:pt x="0" y="774"/>
                    <a:pt x="503" y="658"/>
                    <a:pt x="990" y="365"/>
                  </a:cubicBezTo>
                  <a:cubicBezTo>
                    <a:pt x="990" y="365"/>
                    <a:pt x="975" y="147"/>
                    <a:pt x="932" y="0"/>
                  </a:cubicBezTo>
                  <a:close/>
                </a:path>
              </a:pathLst>
            </a:custGeom>
            <a:solidFill>
              <a:srgbClr val="414141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7"/>
            <p:cNvSpPr/>
            <p:nvPr/>
          </p:nvSpPr>
          <p:spPr>
            <a:xfrm>
              <a:off x="3527059" y="2000108"/>
              <a:ext cx="2648850" cy="968788"/>
            </a:xfrm>
            <a:custGeom>
              <a:avLst/>
              <a:gdLst/>
              <a:ahLst/>
              <a:cxnLst/>
              <a:rect l="l" t="t" r="r" b="b"/>
              <a:pathLst>
                <a:path w="20017" h="7321" extrusionOk="0">
                  <a:moveTo>
                    <a:pt x="19365" y="1"/>
                  </a:moveTo>
                  <a:cubicBezTo>
                    <a:pt x="19310" y="1"/>
                    <a:pt x="19265" y="2"/>
                    <a:pt x="19251" y="6"/>
                  </a:cubicBezTo>
                  <a:cubicBezTo>
                    <a:pt x="19212" y="17"/>
                    <a:pt x="18580" y="218"/>
                    <a:pt x="18413" y="245"/>
                  </a:cubicBezTo>
                  <a:cubicBezTo>
                    <a:pt x="18246" y="272"/>
                    <a:pt x="16343" y="512"/>
                    <a:pt x="15941" y="552"/>
                  </a:cubicBezTo>
                  <a:cubicBezTo>
                    <a:pt x="15540" y="591"/>
                    <a:pt x="15197" y="739"/>
                    <a:pt x="14973" y="811"/>
                  </a:cubicBezTo>
                  <a:cubicBezTo>
                    <a:pt x="14751" y="885"/>
                    <a:pt x="13296" y="1225"/>
                    <a:pt x="12975" y="1260"/>
                  </a:cubicBezTo>
                  <a:cubicBezTo>
                    <a:pt x="12654" y="1297"/>
                    <a:pt x="12234" y="1351"/>
                    <a:pt x="11817" y="1473"/>
                  </a:cubicBezTo>
                  <a:cubicBezTo>
                    <a:pt x="11552" y="1552"/>
                    <a:pt x="11204" y="1689"/>
                    <a:pt x="10912" y="1689"/>
                  </a:cubicBezTo>
                  <a:cubicBezTo>
                    <a:pt x="10745" y="1689"/>
                    <a:pt x="10597" y="1645"/>
                    <a:pt x="10492" y="1519"/>
                  </a:cubicBezTo>
                  <a:cubicBezTo>
                    <a:pt x="10204" y="1172"/>
                    <a:pt x="9810" y="719"/>
                    <a:pt x="9810" y="719"/>
                  </a:cubicBezTo>
                  <a:lnTo>
                    <a:pt x="8755" y="1889"/>
                  </a:lnTo>
                  <a:cubicBezTo>
                    <a:pt x="8755" y="1889"/>
                    <a:pt x="8777" y="1887"/>
                    <a:pt x="8814" y="1887"/>
                  </a:cubicBezTo>
                  <a:cubicBezTo>
                    <a:pt x="8968" y="1887"/>
                    <a:pt x="9378" y="1917"/>
                    <a:pt x="9540" y="2231"/>
                  </a:cubicBezTo>
                  <a:cubicBezTo>
                    <a:pt x="9740" y="2621"/>
                    <a:pt x="9752" y="2824"/>
                    <a:pt x="9540" y="2826"/>
                  </a:cubicBezTo>
                  <a:cubicBezTo>
                    <a:pt x="9328" y="2830"/>
                    <a:pt x="8971" y="2826"/>
                    <a:pt x="8485" y="3001"/>
                  </a:cubicBezTo>
                  <a:cubicBezTo>
                    <a:pt x="7999" y="3177"/>
                    <a:pt x="6399" y="3342"/>
                    <a:pt x="5962" y="3342"/>
                  </a:cubicBezTo>
                  <a:cubicBezTo>
                    <a:pt x="5635" y="3342"/>
                    <a:pt x="5459" y="3263"/>
                    <a:pt x="5077" y="3263"/>
                  </a:cubicBezTo>
                  <a:cubicBezTo>
                    <a:pt x="4946" y="3263"/>
                    <a:pt x="4790" y="3272"/>
                    <a:pt x="4595" y="3298"/>
                  </a:cubicBezTo>
                  <a:cubicBezTo>
                    <a:pt x="3924" y="3385"/>
                    <a:pt x="2967" y="3524"/>
                    <a:pt x="2520" y="3524"/>
                  </a:cubicBezTo>
                  <a:cubicBezTo>
                    <a:pt x="2461" y="3524"/>
                    <a:pt x="2411" y="3522"/>
                    <a:pt x="2371" y="3517"/>
                  </a:cubicBezTo>
                  <a:cubicBezTo>
                    <a:pt x="2030" y="3474"/>
                    <a:pt x="1351" y="3444"/>
                    <a:pt x="1304" y="3444"/>
                  </a:cubicBezTo>
                  <a:cubicBezTo>
                    <a:pt x="1257" y="3444"/>
                    <a:pt x="788" y="3535"/>
                    <a:pt x="613" y="3561"/>
                  </a:cubicBezTo>
                  <a:cubicBezTo>
                    <a:pt x="438" y="3586"/>
                    <a:pt x="128" y="3625"/>
                    <a:pt x="70" y="3629"/>
                  </a:cubicBezTo>
                  <a:cubicBezTo>
                    <a:pt x="10" y="3633"/>
                    <a:pt x="0" y="3775"/>
                    <a:pt x="168" y="3797"/>
                  </a:cubicBezTo>
                  <a:cubicBezTo>
                    <a:pt x="240" y="3806"/>
                    <a:pt x="317" y="3810"/>
                    <a:pt x="394" y="3810"/>
                  </a:cubicBezTo>
                  <a:cubicBezTo>
                    <a:pt x="496" y="3810"/>
                    <a:pt x="596" y="3803"/>
                    <a:pt x="676" y="3797"/>
                  </a:cubicBezTo>
                  <a:cubicBezTo>
                    <a:pt x="814" y="3786"/>
                    <a:pt x="1042" y="3786"/>
                    <a:pt x="1042" y="3786"/>
                  </a:cubicBezTo>
                  <a:cubicBezTo>
                    <a:pt x="1042" y="3786"/>
                    <a:pt x="977" y="3858"/>
                    <a:pt x="1005" y="3910"/>
                  </a:cubicBezTo>
                  <a:cubicBezTo>
                    <a:pt x="1033" y="3961"/>
                    <a:pt x="1294" y="3942"/>
                    <a:pt x="1469" y="3998"/>
                  </a:cubicBezTo>
                  <a:cubicBezTo>
                    <a:pt x="1604" y="4040"/>
                    <a:pt x="1772" y="4078"/>
                    <a:pt x="1941" y="4078"/>
                  </a:cubicBezTo>
                  <a:cubicBezTo>
                    <a:pt x="1991" y="4078"/>
                    <a:pt x="2041" y="4075"/>
                    <a:pt x="2090" y="4067"/>
                  </a:cubicBezTo>
                  <a:cubicBezTo>
                    <a:pt x="2305" y="4033"/>
                    <a:pt x="2433" y="4019"/>
                    <a:pt x="2663" y="4016"/>
                  </a:cubicBezTo>
                  <a:cubicBezTo>
                    <a:pt x="2665" y="4016"/>
                    <a:pt x="2667" y="4016"/>
                    <a:pt x="2669" y="4016"/>
                  </a:cubicBezTo>
                  <a:cubicBezTo>
                    <a:pt x="2924" y="4016"/>
                    <a:pt x="4645" y="4242"/>
                    <a:pt x="5091" y="4268"/>
                  </a:cubicBezTo>
                  <a:cubicBezTo>
                    <a:pt x="5159" y="4272"/>
                    <a:pt x="5227" y="4273"/>
                    <a:pt x="5296" y="4273"/>
                  </a:cubicBezTo>
                  <a:cubicBezTo>
                    <a:pt x="5684" y="4273"/>
                    <a:pt x="6090" y="4220"/>
                    <a:pt x="6516" y="4198"/>
                  </a:cubicBezTo>
                  <a:cubicBezTo>
                    <a:pt x="6750" y="4186"/>
                    <a:pt x="7202" y="4155"/>
                    <a:pt x="7673" y="4155"/>
                  </a:cubicBezTo>
                  <a:cubicBezTo>
                    <a:pt x="8208" y="4155"/>
                    <a:pt x="8768" y="4195"/>
                    <a:pt x="9065" y="4348"/>
                  </a:cubicBezTo>
                  <a:cubicBezTo>
                    <a:pt x="9625" y="4636"/>
                    <a:pt x="9948" y="4907"/>
                    <a:pt x="9948" y="4907"/>
                  </a:cubicBezTo>
                  <a:cubicBezTo>
                    <a:pt x="9948" y="4907"/>
                    <a:pt x="10076" y="5419"/>
                    <a:pt x="10256" y="5583"/>
                  </a:cubicBezTo>
                  <a:cubicBezTo>
                    <a:pt x="10436" y="5748"/>
                    <a:pt x="11239" y="5953"/>
                    <a:pt x="11239" y="5953"/>
                  </a:cubicBezTo>
                  <a:cubicBezTo>
                    <a:pt x="11239" y="5953"/>
                    <a:pt x="11980" y="6508"/>
                    <a:pt x="12710" y="6845"/>
                  </a:cubicBezTo>
                  <a:cubicBezTo>
                    <a:pt x="13441" y="7181"/>
                    <a:pt x="13896" y="7321"/>
                    <a:pt x="13896" y="7321"/>
                  </a:cubicBezTo>
                  <a:cubicBezTo>
                    <a:pt x="13896" y="7321"/>
                    <a:pt x="14286" y="7221"/>
                    <a:pt x="14327" y="7039"/>
                  </a:cubicBezTo>
                  <a:cubicBezTo>
                    <a:pt x="14516" y="6207"/>
                    <a:pt x="14210" y="5296"/>
                    <a:pt x="14426" y="4517"/>
                  </a:cubicBezTo>
                  <a:cubicBezTo>
                    <a:pt x="14156" y="4458"/>
                    <a:pt x="13577" y="4371"/>
                    <a:pt x="13577" y="4371"/>
                  </a:cubicBezTo>
                  <a:cubicBezTo>
                    <a:pt x="13577" y="4371"/>
                    <a:pt x="12871" y="3721"/>
                    <a:pt x="12804" y="2676"/>
                  </a:cubicBezTo>
                  <a:cubicBezTo>
                    <a:pt x="13826" y="2340"/>
                    <a:pt x="14377" y="2134"/>
                    <a:pt x="14881" y="1885"/>
                  </a:cubicBezTo>
                  <a:cubicBezTo>
                    <a:pt x="15384" y="1635"/>
                    <a:pt x="15363" y="1598"/>
                    <a:pt x="15910" y="1547"/>
                  </a:cubicBezTo>
                  <a:cubicBezTo>
                    <a:pt x="16457" y="1496"/>
                    <a:pt x="16899" y="1250"/>
                    <a:pt x="17284" y="1075"/>
                  </a:cubicBezTo>
                  <a:cubicBezTo>
                    <a:pt x="17651" y="909"/>
                    <a:pt x="18143" y="772"/>
                    <a:pt x="18427" y="772"/>
                  </a:cubicBezTo>
                  <a:cubicBezTo>
                    <a:pt x="18441" y="772"/>
                    <a:pt x="18454" y="773"/>
                    <a:pt x="18467" y="773"/>
                  </a:cubicBezTo>
                  <a:cubicBezTo>
                    <a:pt x="18742" y="788"/>
                    <a:pt x="18830" y="897"/>
                    <a:pt x="18908" y="946"/>
                  </a:cubicBezTo>
                  <a:cubicBezTo>
                    <a:pt x="18987" y="994"/>
                    <a:pt x="19042" y="1026"/>
                    <a:pt x="19105" y="1046"/>
                  </a:cubicBezTo>
                  <a:cubicBezTo>
                    <a:pt x="19168" y="1065"/>
                    <a:pt x="19234" y="1080"/>
                    <a:pt x="19282" y="1116"/>
                  </a:cubicBezTo>
                  <a:cubicBezTo>
                    <a:pt x="19315" y="1141"/>
                    <a:pt x="19336" y="1155"/>
                    <a:pt x="19351" y="1155"/>
                  </a:cubicBezTo>
                  <a:cubicBezTo>
                    <a:pt x="19359" y="1155"/>
                    <a:pt x="19365" y="1151"/>
                    <a:pt x="19371" y="1143"/>
                  </a:cubicBezTo>
                  <a:cubicBezTo>
                    <a:pt x="19388" y="1118"/>
                    <a:pt x="19374" y="1011"/>
                    <a:pt x="19327" y="972"/>
                  </a:cubicBezTo>
                  <a:cubicBezTo>
                    <a:pt x="19280" y="932"/>
                    <a:pt x="19236" y="916"/>
                    <a:pt x="19204" y="887"/>
                  </a:cubicBezTo>
                  <a:cubicBezTo>
                    <a:pt x="19170" y="860"/>
                    <a:pt x="19143" y="770"/>
                    <a:pt x="19143" y="770"/>
                  </a:cubicBezTo>
                  <a:cubicBezTo>
                    <a:pt x="19143" y="770"/>
                    <a:pt x="19473" y="695"/>
                    <a:pt x="19636" y="695"/>
                  </a:cubicBezTo>
                  <a:cubicBezTo>
                    <a:pt x="19641" y="695"/>
                    <a:pt x="19646" y="696"/>
                    <a:pt x="19651" y="696"/>
                  </a:cubicBezTo>
                  <a:cubicBezTo>
                    <a:pt x="19808" y="701"/>
                    <a:pt x="19903" y="703"/>
                    <a:pt x="19916" y="707"/>
                  </a:cubicBezTo>
                  <a:cubicBezTo>
                    <a:pt x="19916" y="707"/>
                    <a:pt x="19917" y="707"/>
                    <a:pt x="19917" y="707"/>
                  </a:cubicBezTo>
                  <a:cubicBezTo>
                    <a:pt x="19934" y="707"/>
                    <a:pt x="20013" y="643"/>
                    <a:pt x="20014" y="606"/>
                  </a:cubicBezTo>
                  <a:cubicBezTo>
                    <a:pt x="20016" y="568"/>
                    <a:pt x="19937" y="468"/>
                    <a:pt x="19890" y="410"/>
                  </a:cubicBezTo>
                  <a:cubicBezTo>
                    <a:pt x="19843" y="354"/>
                    <a:pt x="19742" y="107"/>
                    <a:pt x="19715" y="74"/>
                  </a:cubicBezTo>
                  <a:cubicBezTo>
                    <a:pt x="19689" y="41"/>
                    <a:pt x="19637" y="8"/>
                    <a:pt x="19614" y="6"/>
                  </a:cubicBezTo>
                  <a:cubicBezTo>
                    <a:pt x="19600" y="5"/>
                    <a:pt x="19467" y="1"/>
                    <a:pt x="19365" y="1"/>
                  </a:cubicBezTo>
                  <a:close/>
                </a:path>
              </a:pathLst>
            </a:custGeom>
            <a:solidFill>
              <a:srgbClr val="FFC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>
              <a:off x="4637171" y="2513811"/>
              <a:ext cx="130477" cy="84559"/>
            </a:xfrm>
            <a:custGeom>
              <a:avLst/>
              <a:gdLst/>
              <a:ahLst/>
              <a:cxnLst/>
              <a:rect l="l" t="t" r="r" b="b"/>
              <a:pathLst>
                <a:path w="986" h="63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5" y="181"/>
                    <a:pt x="376" y="365"/>
                  </a:cubicBezTo>
                  <a:cubicBezTo>
                    <a:pt x="492" y="392"/>
                    <a:pt x="594" y="426"/>
                    <a:pt x="676" y="467"/>
                  </a:cubicBezTo>
                  <a:cubicBezTo>
                    <a:pt x="790" y="526"/>
                    <a:pt x="892" y="584"/>
                    <a:pt x="985" y="638"/>
                  </a:cubicBezTo>
                  <a:lnTo>
                    <a:pt x="985" y="638"/>
                  </a:lnTo>
                  <a:cubicBezTo>
                    <a:pt x="969" y="626"/>
                    <a:pt x="428" y="184"/>
                    <a:pt x="1" y="1"/>
                  </a:cubicBezTo>
                  <a:close/>
                  <a:moveTo>
                    <a:pt x="985" y="638"/>
                  </a:moveTo>
                  <a:cubicBezTo>
                    <a:pt x="986" y="638"/>
                    <a:pt x="986" y="638"/>
                    <a:pt x="986" y="638"/>
                  </a:cubicBezTo>
                  <a:cubicBezTo>
                    <a:pt x="986" y="638"/>
                    <a:pt x="986" y="638"/>
                    <a:pt x="986" y="638"/>
                  </a:cubicBezTo>
                  <a:cubicBezTo>
                    <a:pt x="986" y="638"/>
                    <a:pt x="986" y="638"/>
                    <a:pt x="985" y="638"/>
                  </a:cubicBez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>
              <a:off x="5158947" y="2354354"/>
              <a:ext cx="64842" cy="55711"/>
            </a:xfrm>
            <a:custGeom>
              <a:avLst/>
              <a:gdLst/>
              <a:ahLst/>
              <a:cxnLst/>
              <a:rect l="l" t="t" r="r" b="b"/>
              <a:pathLst>
                <a:path w="490" h="421" extrusionOk="0">
                  <a:moveTo>
                    <a:pt x="471" y="1"/>
                  </a:moveTo>
                  <a:cubicBezTo>
                    <a:pt x="471" y="1"/>
                    <a:pt x="261" y="77"/>
                    <a:pt x="1" y="420"/>
                  </a:cubicBezTo>
                  <a:cubicBezTo>
                    <a:pt x="1" y="420"/>
                    <a:pt x="311" y="257"/>
                    <a:pt x="490" y="182"/>
                  </a:cubicBezTo>
                  <a:lnTo>
                    <a:pt x="471" y="1"/>
                  </a:ln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7"/>
            <p:cNvSpPr/>
            <p:nvPr/>
          </p:nvSpPr>
          <p:spPr>
            <a:xfrm>
              <a:off x="4866366" y="2266487"/>
              <a:ext cx="77678" cy="120420"/>
            </a:xfrm>
            <a:custGeom>
              <a:avLst/>
              <a:gdLst/>
              <a:ahLst/>
              <a:cxnLst/>
              <a:rect l="l" t="t" r="r" b="b"/>
              <a:pathLst>
                <a:path w="587" h="910" extrusionOk="0">
                  <a:moveTo>
                    <a:pt x="586" y="1"/>
                  </a:moveTo>
                  <a:cubicBezTo>
                    <a:pt x="586" y="1"/>
                    <a:pt x="189" y="455"/>
                    <a:pt x="74" y="624"/>
                  </a:cubicBezTo>
                  <a:cubicBezTo>
                    <a:pt x="1" y="732"/>
                    <a:pt x="28" y="909"/>
                    <a:pt x="28" y="909"/>
                  </a:cubicBezTo>
                  <a:cubicBezTo>
                    <a:pt x="28" y="909"/>
                    <a:pt x="171" y="661"/>
                    <a:pt x="269" y="507"/>
                  </a:cubicBezTo>
                  <a:cubicBezTo>
                    <a:pt x="366" y="354"/>
                    <a:pt x="586" y="1"/>
                    <a:pt x="586" y="1"/>
                  </a:cubicBez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7"/>
            <p:cNvSpPr/>
            <p:nvPr/>
          </p:nvSpPr>
          <p:spPr>
            <a:xfrm>
              <a:off x="4789350" y="2221495"/>
              <a:ext cx="535804" cy="613482"/>
            </a:xfrm>
            <a:custGeom>
              <a:avLst/>
              <a:gdLst/>
              <a:ahLst/>
              <a:cxnLst/>
              <a:rect l="l" t="t" r="r" b="b"/>
              <a:pathLst>
                <a:path w="4049" h="4636" extrusionOk="0">
                  <a:moveTo>
                    <a:pt x="1411" y="1"/>
                  </a:moveTo>
                  <a:cubicBezTo>
                    <a:pt x="1368" y="1"/>
                    <a:pt x="1320" y="4"/>
                    <a:pt x="1274" y="16"/>
                  </a:cubicBezTo>
                  <a:cubicBezTo>
                    <a:pt x="1186" y="344"/>
                    <a:pt x="1191" y="990"/>
                    <a:pt x="1167" y="1418"/>
                  </a:cubicBezTo>
                  <a:cubicBezTo>
                    <a:pt x="1142" y="1845"/>
                    <a:pt x="1070" y="2469"/>
                    <a:pt x="684" y="2503"/>
                  </a:cubicBezTo>
                  <a:cubicBezTo>
                    <a:pt x="676" y="2503"/>
                    <a:pt x="669" y="2504"/>
                    <a:pt x="661" y="2504"/>
                  </a:cubicBezTo>
                  <a:cubicBezTo>
                    <a:pt x="290" y="2504"/>
                    <a:pt x="135" y="1757"/>
                    <a:pt x="155" y="1005"/>
                  </a:cubicBezTo>
                  <a:lnTo>
                    <a:pt x="155" y="1005"/>
                  </a:lnTo>
                  <a:cubicBezTo>
                    <a:pt x="155" y="1005"/>
                    <a:pt x="73" y="1100"/>
                    <a:pt x="1" y="1154"/>
                  </a:cubicBezTo>
                  <a:cubicBezTo>
                    <a:pt x="30" y="2351"/>
                    <a:pt x="333" y="3768"/>
                    <a:pt x="574" y="4014"/>
                  </a:cubicBezTo>
                  <a:cubicBezTo>
                    <a:pt x="814" y="4258"/>
                    <a:pt x="1654" y="4321"/>
                    <a:pt x="1654" y="4321"/>
                  </a:cubicBezTo>
                  <a:cubicBezTo>
                    <a:pt x="1654" y="4321"/>
                    <a:pt x="2103" y="4636"/>
                    <a:pt x="2125" y="4636"/>
                  </a:cubicBezTo>
                  <a:cubicBezTo>
                    <a:pt x="2147" y="4636"/>
                    <a:pt x="2188" y="4621"/>
                    <a:pt x="2188" y="4621"/>
                  </a:cubicBezTo>
                  <a:cubicBezTo>
                    <a:pt x="2188" y="4621"/>
                    <a:pt x="2860" y="4350"/>
                    <a:pt x="3467" y="3670"/>
                  </a:cubicBezTo>
                  <a:cubicBezTo>
                    <a:pt x="3914" y="3168"/>
                    <a:pt x="4025" y="2689"/>
                    <a:pt x="4025" y="2689"/>
                  </a:cubicBezTo>
                  <a:cubicBezTo>
                    <a:pt x="4025" y="2689"/>
                    <a:pt x="4048" y="2636"/>
                    <a:pt x="4025" y="2614"/>
                  </a:cubicBezTo>
                  <a:cubicBezTo>
                    <a:pt x="4000" y="2592"/>
                    <a:pt x="3822" y="2401"/>
                    <a:pt x="3822" y="2401"/>
                  </a:cubicBezTo>
                  <a:cubicBezTo>
                    <a:pt x="3822" y="2401"/>
                    <a:pt x="3825" y="2345"/>
                    <a:pt x="3803" y="2323"/>
                  </a:cubicBezTo>
                  <a:cubicBezTo>
                    <a:pt x="3781" y="2302"/>
                    <a:pt x="3585" y="2036"/>
                    <a:pt x="3575" y="2022"/>
                  </a:cubicBezTo>
                  <a:cubicBezTo>
                    <a:pt x="3564" y="2007"/>
                    <a:pt x="3542" y="2007"/>
                    <a:pt x="3542" y="2007"/>
                  </a:cubicBezTo>
                  <a:cubicBezTo>
                    <a:pt x="3542" y="2007"/>
                    <a:pt x="3359" y="2062"/>
                    <a:pt x="3098" y="2062"/>
                  </a:cubicBezTo>
                  <a:cubicBezTo>
                    <a:pt x="2878" y="2062"/>
                    <a:pt x="2604" y="2023"/>
                    <a:pt x="2338" y="1880"/>
                  </a:cubicBezTo>
                  <a:cubicBezTo>
                    <a:pt x="1755" y="1568"/>
                    <a:pt x="1465" y="868"/>
                    <a:pt x="1531" y="10"/>
                  </a:cubicBezTo>
                  <a:cubicBezTo>
                    <a:pt x="1531" y="10"/>
                    <a:pt x="1479" y="1"/>
                    <a:pt x="14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7"/>
            <p:cNvSpPr/>
            <p:nvPr/>
          </p:nvSpPr>
          <p:spPr>
            <a:xfrm>
              <a:off x="4685472" y="2101605"/>
              <a:ext cx="149798" cy="172029"/>
            </a:xfrm>
            <a:custGeom>
              <a:avLst/>
              <a:gdLst/>
              <a:ahLst/>
              <a:cxnLst/>
              <a:rect l="l" t="t" r="r" b="b"/>
              <a:pathLst>
                <a:path w="1132" h="1300" extrusionOk="0">
                  <a:moveTo>
                    <a:pt x="1014" y="0"/>
                  </a:moveTo>
                  <a:lnTo>
                    <a:pt x="1" y="1122"/>
                  </a:lnTo>
                  <a:cubicBezTo>
                    <a:pt x="1" y="1122"/>
                    <a:pt x="22" y="1120"/>
                    <a:pt x="58" y="1120"/>
                  </a:cubicBezTo>
                  <a:cubicBezTo>
                    <a:pt x="178" y="1120"/>
                    <a:pt x="458" y="1139"/>
                    <a:pt x="652" y="1300"/>
                  </a:cubicBezTo>
                  <a:cubicBezTo>
                    <a:pt x="1063" y="780"/>
                    <a:pt x="1131" y="52"/>
                    <a:pt x="1131" y="52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7"/>
            <p:cNvSpPr/>
            <p:nvPr/>
          </p:nvSpPr>
          <p:spPr>
            <a:xfrm>
              <a:off x="4522309" y="1783749"/>
              <a:ext cx="267042" cy="292449"/>
            </a:xfrm>
            <a:custGeom>
              <a:avLst/>
              <a:gdLst/>
              <a:ahLst/>
              <a:cxnLst/>
              <a:rect l="l" t="t" r="r" b="b"/>
              <a:pathLst>
                <a:path w="2018" h="2210" extrusionOk="0">
                  <a:moveTo>
                    <a:pt x="821" y="558"/>
                  </a:moveTo>
                  <a:cubicBezTo>
                    <a:pt x="216" y="840"/>
                    <a:pt x="1" y="1898"/>
                    <a:pt x="837" y="2054"/>
                  </a:cubicBezTo>
                  <a:cubicBezTo>
                    <a:pt x="1674" y="2210"/>
                    <a:pt x="2018" y="1"/>
                    <a:pt x="821" y="55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7"/>
            <p:cNvSpPr/>
            <p:nvPr/>
          </p:nvSpPr>
          <p:spPr>
            <a:xfrm>
              <a:off x="4555657" y="1848723"/>
              <a:ext cx="447408" cy="422662"/>
            </a:xfrm>
            <a:custGeom>
              <a:avLst/>
              <a:gdLst/>
              <a:ahLst/>
              <a:cxnLst/>
              <a:rect l="l" t="t" r="r" b="b"/>
              <a:pathLst>
                <a:path w="3381" h="3194" extrusionOk="0">
                  <a:moveTo>
                    <a:pt x="1769" y="1"/>
                  </a:moveTo>
                  <a:cubicBezTo>
                    <a:pt x="1691" y="1"/>
                    <a:pt x="1610" y="5"/>
                    <a:pt x="1525" y="13"/>
                  </a:cubicBezTo>
                  <a:cubicBezTo>
                    <a:pt x="910" y="75"/>
                    <a:pt x="599" y="392"/>
                    <a:pt x="430" y="962"/>
                  </a:cubicBezTo>
                  <a:cubicBezTo>
                    <a:pt x="261" y="1533"/>
                    <a:pt x="361" y="1683"/>
                    <a:pt x="266" y="1886"/>
                  </a:cubicBezTo>
                  <a:cubicBezTo>
                    <a:pt x="169" y="2087"/>
                    <a:pt x="1" y="2211"/>
                    <a:pt x="17" y="2276"/>
                  </a:cubicBezTo>
                  <a:cubicBezTo>
                    <a:pt x="33" y="2339"/>
                    <a:pt x="93" y="2353"/>
                    <a:pt x="136" y="2378"/>
                  </a:cubicBezTo>
                  <a:cubicBezTo>
                    <a:pt x="180" y="2402"/>
                    <a:pt x="197" y="2446"/>
                    <a:pt x="184" y="2487"/>
                  </a:cubicBezTo>
                  <a:cubicBezTo>
                    <a:pt x="169" y="2528"/>
                    <a:pt x="164" y="2539"/>
                    <a:pt x="253" y="2583"/>
                  </a:cubicBezTo>
                  <a:cubicBezTo>
                    <a:pt x="253" y="2583"/>
                    <a:pt x="237" y="2654"/>
                    <a:pt x="242" y="2677"/>
                  </a:cubicBezTo>
                  <a:cubicBezTo>
                    <a:pt x="247" y="2700"/>
                    <a:pt x="312" y="2691"/>
                    <a:pt x="303" y="2764"/>
                  </a:cubicBezTo>
                  <a:cubicBezTo>
                    <a:pt x="296" y="2837"/>
                    <a:pt x="289" y="2971"/>
                    <a:pt x="286" y="3034"/>
                  </a:cubicBezTo>
                  <a:cubicBezTo>
                    <a:pt x="282" y="3096"/>
                    <a:pt x="294" y="3161"/>
                    <a:pt x="530" y="3188"/>
                  </a:cubicBezTo>
                  <a:cubicBezTo>
                    <a:pt x="560" y="3192"/>
                    <a:pt x="594" y="3194"/>
                    <a:pt x="632" y="3194"/>
                  </a:cubicBezTo>
                  <a:cubicBezTo>
                    <a:pt x="891" y="3194"/>
                    <a:pt x="1314" y="3102"/>
                    <a:pt x="1617" y="2835"/>
                  </a:cubicBezTo>
                  <a:cubicBezTo>
                    <a:pt x="1965" y="2530"/>
                    <a:pt x="2135" y="2221"/>
                    <a:pt x="2135" y="2221"/>
                  </a:cubicBezTo>
                  <a:cubicBezTo>
                    <a:pt x="2135" y="2221"/>
                    <a:pt x="2155" y="2224"/>
                    <a:pt x="2189" y="2224"/>
                  </a:cubicBezTo>
                  <a:cubicBezTo>
                    <a:pt x="2345" y="2224"/>
                    <a:pt x="2802" y="2178"/>
                    <a:pt x="3076" y="1667"/>
                  </a:cubicBezTo>
                  <a:cubicBezTo>
                    <a:pt x="3380" y="1099"/>
                    <a:pt x="3043" y="1"/>
                    <a:pt x="1769" y="1"/>
                  </a:cubicBezTo>
                  <a:close/>
                </a:path>
              </a:pathLst>
            </a:custGeom>
            <a:solidFill>
              <a:srgbClr val="FFC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7"/>
            <p:cNvSpPr/>
            <p:nvPr/>
          </p:nvSpPr>
          <p:spPr>
            <a:xfrm>
              <a:off x="4607265" y="1892656"/>
              <a:ext cx="185791" cy="174411"/>
            </a:xfrm>
            <a:custGeom>
              <a:avLst/>
              <a:gdLst/>
              <a:ahLst/>
              <a:cxnLst/>
              <a:rect l="l" t="t" r="r" b="b"/>
              <a:pathLst>
                <a:path w="1404" h="1318" extrusionOk="0">
                  <a:moveTo>
                    <a:pt x="383" y="1"/>
                  </a:moveTo>
                  <a:cubicBezTo>
                    <a:pt x="229" y="157"/>
                    <a:pt x="118" y="367"/>
                    <a:pt x="40" y="631"/>
                  </a:cubicBezTo>
                  <a:cubicBezTo>
                    <a:pt x="25" y="682"/>
                    <a:pt x="12" y="730"/>
                    <a:pt x="0" y="776"/>
                  </a:cubicBezTo>
                  <a:cubicBezTo>
                    <a:pt x="236" y="997"/>
                    <a:pt x="680" y="1318"/>
                    <a:pt x="1278" y="1318"/>
                  </a:cubicBezTo>
                  <a:cubicBezTo>
                    <a:pt x="1319" y="1318"/>
                    <a:pt x="1361" y="1316"/>
                    <a:pt x="1403" y="13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7"/>
            <p:cNvSpPr/>
            <p:nvPr/>
          </p:nvSpPr>
          <p:spPr>
            <a:xfrm>
              <a:off x="4591385" y="1820934"/>
              <a:ext cx="422000" cy="408238"/>
            </a:xfrm>
            <a:custGeom>
              <a:avLst/>
              <a:gdLst/>
              <a:ahLst/>
              <a:cxnLst/>
              <a:rect l="l" t="t" r="r" b="b"/>
              <a:pathLst>
                <a:path w="3189" h="3085" extrusionOk="0">
                  <a:moveTo>
                    <a:pt x="1403" y="72"/>
                  </a:moveTo>
                  <a:cubicBezTo>
                    <a:pt x="1128" y="87"/>
                    <a:pt x="52" y="220"/>
                    <a:pt x="26" y="341"/>
                  </a:cubicBezTo>
                  <a:cubicBezTo>
                    <a:pt x="1" y="461"/>
                    <a:pt x="439" y="2133"/>
                    <a:pt x="1755" y="1819"/>
                  </a:cubicBezTo>
                  <a:lnTo>
                    <a:pt x="1863" y="2431"/>
                  </a:lnTo>
                  <a:cubicBezTo>
                    <a:pt x="1863" y="2431"/>
                    <a:pt x="1823" y="2754"/>
                    <a:pt x="2160" y="2919"/>
                  </a:cubicBezTo>
                  <a:cubicBezTo>
                    <a:pt x="2497" y="3084"/>
                    <a:pt x="2954" y="2965"/>
                    <a:pt x="2990" y="2450"/>
                  </a:cubicBezTo>
                  <a:cubicBezTo>
                    <a:pt x="3027" y="1934"/>
                    <a:pt x="3016" y="1974"/>
                    <a:pt x="3086" y="1571"/>
                  </a:cubicBezTo>
                  <a:cubicBezTo>
                    <a:pt x="3189" y="973"/>
                    <a:pt x="2727" y="0"/>
                    <a:pt x="1403" y="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>
              <a:off x="4802848" y="2019693"/>
              <a:ext cx="87338" cy="123067"/>
            </a:xfrm>
            <a:custGeom>
              <a:avLst/>
              <a:gdLst/>
              <a:ahLst/>
              <a:cxnLst/>
              <a:rect l="l" t="t" r="r" b="b"/>
              <a:pathLst>
                <a:path w="660" h="930" extrusionOk="0">
                  <a:moveTo>
                    <a:pt x="378" y="1"/>
                  </a:moveTo>
                  <a:cubicBezTo>
                    <a:pt x="124" y="1"/>
                    <a:pt x="38" y="440"/>
                    <a:pt x="38" y="440"/>
                  </a:cubicBezTo>
                  <a:cubicBezTo>
                    <a:pt x="1" y="881"/>
                    <a:pt x="266" y="929"/>
                    <a:pt x="266" y="929"/>
                  </a:cubicBezTo>
                  <a:cubicBezTo>
                    <a:pt x="266" y="929"/>
                    <a:pt x="406" y="800"/>
                    <a:pt x="533" y="545"/>
                  </a:cubicBezTo>
                  <a:cubicBezTo>
                    <a:pt x="657" y="294"/>
                    <a:pt x="660" y="21"/>
                    <a:pt x="394" y="1"/>
                  </a:cubicBezTo>
                  <a:cubicBezTo>
                    <a:pt x="389" y="1"/>
                    <a:pt x="383" y="1"/>
                    <a:pt x="378" y="1"/>
                  </a:cubicBezTo>
                  <a:close/>
                </a:path>
              </a:pathLst>
            </a:custGeom>
            <a:solidFill>
              <a:srgbClr val="FFC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>
              <a:off x="4820448" y="2048011"/>
              <a:ext cx="42743" cy="73443"/>
            </a:xfrm>
            <a:custGeom>
              <a:avLst/>
              <a:gdLst/>
              <a:ahLst/>
              <a:cxnLst/>
              <a:rect l="l" t="t" r="r" b="b"/>
              <a:pathLst>
                <a:path w="323" h="555" extrusionOk="0">
                  <a:moveTo>
                    <a:pt x="239" y="0"/>
                  </a:moveTo>
                  <a:cubicBezTo>
                    <a:pt x="179" y="0"/>
                    <a:pt x="98" y="65"/>
                    <a:pt x="52" y="262"/>
                  </a:cubicBezTo>
                  <a:cubicBezTo>
                    <a:pt x="0" y="487"/>
                    <a:pt x="29" y="555"/>
                    <a:pt x="74" y="555"/>
                  </a:cubicBezTo>
                  <a:cubicBezTo>
                    <a:pt x="78" y="555"/>
                    <a:pt x="83" y="554"/>
                    <a:pt x="88" y="553"/>
                  </a:cubicBezTo>
                  <a:cubicBezTo>
                    <a:pt x="147" y="535"/>
                    <a:pt x="322" y="309"/>
                    <a:pt x="311" y="70"/>
                  </a:cubicBezTo>
                  <a:cubicBezTo>
                    <a:pt x="309" y="30"/>
                    <a:pt x="279" y="0"/>
                    <a:pt x="239" y="0"/>
                  </a:cubicBezTo>
                  <a:close/>
                </a:path>
              </a:pathLst>
            </a:custGeom>
            <a:solidFill>
              <a:srgbClr val="F98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>
              <a:off x="3992727" y="3606324"/>
              <a:ext cx="13630" cy="13630"/>
            </a:xfrm>
            <a:custGeom>
              <a:avLst/>
              <a:gdLst/>
              <a:ahLst/>
              <a:cxnLst/>
              <a:rect l="l" t="t" r="r" b="b"/>
              <a:pathLst>
                <a:path w="103" h="103" extrusionOk="0">
                  <a:moveTo>
                    <a:pt x="51" y="0"/>
                  </a:moveTo>
                  <a:cubicBezTo>
                    <a:pt x="24" y="0"/>
                    <a:pt x="0" y="24"/>
                    <a:pt x="0" y="51"/>
                  </a:cubicBezTo>
                  <a:cubicBezTo>
                    <a:pt x="0" y="80"/>
                    <a:pt x="24" y="102"/>
                    <a:pt x="51" y="102"/>
                  </a:cubicBezTo>
                  <a:cubicBezTo>
                    <a:pt x="80" y="102"/>
                    <a:pt x="102" y="80"/>
                    <a:pt x="102" y="51"/>
                  </a:cubicBezTo>
                  <a:cubicBezTo>
                    <a:pt x="102" y="25"/>
                    <a:pt x="81" y="2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1" name="Google Shape;2461;p37"/>
          <p:cNvSpPr txBox="1"/>
          <p:nvPr/>
        </p:nvSpPr>
        <p:spPr>
          <a:xfrm>
            <a:off x="553049" y="1376275"/>
            <a:ext cx="5213326" cy="165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a study done by our mentor, Dr. Nathan Schilaty,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EMG and 3D motion capture data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were collected during drop vertical jumps to study knee biomechanics. Due to a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failed trigger signal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the data aren’t synchronized.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1BE413-918D-6610-20A5-982FDC4DAD0C}"/>
              </a:ext>
            </a:extLst>
          </p:cNvPr>
          <p:cNvSpPr txBox="1"/>
          <p:nvPr/>
        </p:nvSpPr>
        <p:spPr>
          <a:xfrm>
            <a:off x="563369" y="4604654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* EMG: Electromyography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C1BB4-2A26-E924-5D2F-50930923D4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78B31F-8B71-51DE-E907-4A474BDE487F}"/>
              </a:ext>
            </a:extLst>
          </p:cNvPr>
          <p:cNvSpPr txBox="1"/>
          <p:nvPr/>
        </p:nvSpPr>
        <p:spPr>
          <a:xfrm>
            <a:off x="553049" y="2723899"/>
            <a:ext cx="521332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Our </a:t>
            </a:r>
            <a:r>
              <a:rPr lang="en-US" sz="16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ocus</a:t>
            </a:r>
            <a:r>
              <a:rPr lang="en-US" sz="160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is to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align these datasets </a:t>
            </a:r>
            <a:r>
              <a:rPr lang="en-US" sz="160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 create a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synchronization method </a:t>
            </a:r>
            <a:r>
              <a:rPr lang="en-US" sz="160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EMG and motion capture data that enables accurate analysis of muscle and joint behavior during movement.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2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MOTIVATION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813" name="Google Shape;813;p22"/>
          <p:cNvGrpSpPr/>
          <p:nvPr/>
        </p:nvGrpSpPr>
        <p:grpSpPr>
          <a:xfrm>
            <a:off x="3038431" y="1598107"/>
            <a:ext cx="3054558" cy="2831041"/>
            <a:chOff x="2528374" y="1165785"/>
            <a:chExt cx="3438656" cy="3187032"/>
          </a:xfrm>
        </p:grpSpPr>
        <p:sp>
          <p:nvSpPr>
            <p:cNvPr id="814" name="Google Shape;814;p22"/>
            <p:cNvSpPr/>
            <p:nvPr/>
          </p:nvSpPr>
          <p:spPr>
            <a:xfrm>
              <a:off x="4941261" y="2070431"/>
              <a:ext cx="516910" cy="412460"/>
            </a:xfrm>
            <a:custGeom>
              <a:avLst/>
              <a:gdLst/>
              <a:ahLst/>
              <a:cxnLst/>
              <a:rect l="l" t="t" r="r" b="b"/>
              <a:pathLst>
                <a:path w="4162" h="3321" extrusionOk="0">
                  <a:moveTo>
                    <a:pt x="2642" y="1"/>
                  </a:moveTo>
                  <a:cubicBezTo>
                    <a:pt x="2541" y="1"/>
                    <a:pt x="2435" y="13"/>
                    <a:pt x="2323" y="38"/>
                  </a:cubicBezTo>
                  <a:cubicBezTo>
                    <a:pt x="1601" y="203"/>
                    <a:pt x="721" y="689"/>
                    <a:pt x="281" y="1298"/>
                  </a:cubicBezTo>
                  <a:cubicBezTo>
                    <a:pt x="144" y="1488"/>
                    <a:pt x="71" y="1696"/>
                    <a:pt x="53" y="1901"/>
                  </a:cubicBezTo>
                  <a:cubicBezTo>
                    <a:pt x="1" y="2519"/>
                    <a:pt x="455" y="3123"/>
                    <a:pt x="1137" y="3272"/>
                  </a:cubicBezTo>
                  <a:cubicBezTo>
                    <a:pt x="1284" y="3305"/>
                    <a:pt x="1438" y="3321"/>
                    <a:pt x="1594" y="3321"/>
                  </a:cubicBezTo>
                  <a:cubicBezTo>
                    <a:pt x="2396" y="3321"/>
                    <a:pt x="3254" y="2904"/>
                    <a:pt x="3654" y="2200"/>
                  </a:cubicBezTo>
                  <a:cubicBezTo>
                    <a:pt x="4162" y="1307"/>
                    <a:pt x="3696" y="1"/>
                    <a:pt x="2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2589727" y="1165785"/>
              <a:ext cx="3377303" cy="3187032"/>
            </a:xfrm>
            <a:custGeom>
              <a:avLst/>
              <a:gdLst/>
              <a:ahLst/>
              <a:cxnLst/>
              <a:rect l="l" t="t" r="r" b="b"/>
              <a:pathLst>
                <a:path w="27193" h="25661" extrusionOk="0">
                  <a:moveTo>
                    <a:pt x="17697" y="1"/>
                  </a:moveTo>
                  <a:cubicBezTo>
                    <a:pt x="17282" y="1"/>
                    <a:pt x="16861" y="49"/>
                    <a:pt x="16450" y="132"/>
                  </a:cubicBezTo>
                  <a:cubicBezTo>
                    <a:pt x="16429" y="136"/>
                    <a:pt x="16410" y="140"/>
                    <a:pt x="16392" y="142"/>
                  </a:cubicBezTo>
                  <a:cubicBezTo>
                    <a:pt x="14710" y="494"/>
                    <a:pt x="13083" y="1132"/>
                    <a:pt x="11472" y="1712"/>
                  </a:cubicBezTo>
                  <a:cubicBezTo>
                    <a:pt x="9343" y="2479"/>
                    <a:pt x="7187" y="3024"/>
                    <a:pt x="4920" y="3024"/>
                  </a:cubicBezTo>
                  <a:cubicBezTo>
                    <a:pt x="4817" y="3024"/>
                    <a:pt x="4714" y="3023"/>
                    <a:pt x="4611" y="3021"/>
                  </a:cubicBezTo>
                  <a:cubicBezTo>
                    <a:pt x="4077" y="3009"/>
                    <a:pt x="3518" y="2902"/>
                    <a:pt x="2978" y="2902"/>
                  </a:cubicBezTo>
                  <a:cubicBezTo>
                    <a:pt x="2515" y="2902"/>
                    <a:pt x="2066" y="2981"/>
                    <a:pt x="1659" y="3265"/>
                  </a:cubicBezTo>
                  <a:cubicBezTo>
                    <a:pt x="349" y="4180"/>
                    <a:pt x="434" y="6258"/>
                    <a:pt x="1193" y="7491"/>
                  </a:cubicBezTo>
                  <a:cubicBezTo>
                    <a:pt x="2407" y="9466"/>
                    <a:pt x="4699" y="10660"/>
                    <a:pt x="5427" y="12953"/>
                  </a:cubicBezTo>
                  <a:cubicBezTo>
                    <a:pt x="6158" y="15259"/>
                    <a:pt x="4380" y="17366"/>
                    <a:pt x="2848" y="18865"/>
                  </a:cubicBezTo>
                  <a:cubicBezTo>
                    <a:pt x="2137" y="19560"/>
                    <a:pt x="1393" y="20238"/>
                    <a:pt x="855" y="21074"/>
                  </a:cubicBezTo>
                  <a:cubicBezTo>
                    <a:pt x="316" y="21910"/>
                    <a:pt x="1" y="22944"/>
                    <a:pt x="248" y="23908"/>
                  </a:cubicBezTo>
                  <a:cubicBezTo>
                    <a:pt x="583" y="25206"/>
                    <a:pt x="1676" y="25661"/>
                    <a:pt x="2825" y="25661"/>
                  </a:cubicBezTo>
                  <a:cubicBezTo>
                    <a:pt x="3390" y="25661"/>
                    <a:pt x="3967" y="25551"/>
                    <a:pt x="4475" y="25377"/>
                  </a:cubicBezTo>
                  <a:cubicBezTo>
                    <a:pt x="6288" y="24759"/>
                    <a:pt x="8148" y="24113"/>
                    <a:pt x="9594" y="22856"/>
                  </a:cubicBezTo>
                  <a:cubicBezTo>
                    <a:pt x="10361" y="22190"/>
                    <a:pt x="10983" y="21373"/>
                    <a:pt x="11750" y="20707"/>
                  </a:cubicBezTo>
                  <a:cubicBezTo>
                    <a:pt x="12410" y="20136"/>
                    <a:pt x="13328" y="19591"/>
                    <a:pt x="14245" y="19591"/>
                  </a:cubicBezTo>
                  <a:cubicBezTo>
                    <a:pt x="14349" y="19591"/>
                    <a:pt x="14453" y="19598"/>
                    <a:pt x="14557" y="19613"/>
                  </a:cubicBezTo>
                  <a:cubicBezTo>
                    <a:pt x="16026" y="19823"/>
                    <a:pt x="17039" y="20552"/>
                    <a:pt x="18436" y="20552"/>
                  </a:cubicBezTo>
                  <a:cubicBezTo>
                    <a:pt x="18674" y="20552"/>
                    <a:pt x="18923" y="20531"/>
                    <a:pt x="19188" y="20482"/>
                  </a:cubicBezTo>
                  <a:cubicBezTo>
                    <a:pt x="20814" y="20185"/>
                    <a:pt x="22366" y="19496"/>
                    <a:pt x="23690" y="18508"/>
                  </a:cubicBezTo>
                  <a:cubicBezTo>
                    <a:pt x="25299" y="17306"/>
                    <a:pt x="27193" y="15314"/>
                    <a:pt x="26737" y="13113"/>
                  </a:cubicBezTo>
                  <a:cubicBezTo>
                    <a:pt x="26426" y="11616"/>
                    <a:pt x="25435" y="11251"/>
                    <a:pt x="24223" y="11251"/>
                  </a:cubicBezTo>
                  <a:cubicBezTo>
                    <a:pt x="23070" y="11251"/>
                    <a:pt x="21718" y="11581"/>
                    <a:pt x="20561" y="11581"/>
                  </a:cubicBezTo>
                  <a:cubicBezTo>
                    <a:pt x="19920" y="11581"/>
                    <a:pt x="19340" y="11480"/>
                    <a:pt x="18886" y="11166"/>
                  </a:cubicBezTo>
                  <a:cubicBezTo>
                    <a:pt x="18579" y="10955"/>
                    <a:pt x="18319" y="10655"/>
                    <a:pt x="18231" y="10292"/>
                  </a:cubicBezTo>
                  <a:cubicBezTo>
                    <a:pt x="17836" y="8674"/>
                    <a:pt x="19788" y="7308"/>
                    <a:pt x="20629" y="6188"/>
                  </a:cubicBezTo>
                  <a:cubicBezTo>
                    <a:pt x="21708" y="4755"/>
                    <a:pt x="21591" y="2731"/>
                    <a:pt x="20541" y="1296"/>
                  </a:cubicBezTo>
                  <a:cubicBezTo>
                    <a:pt x="19844" y="342"/>
                    <a:pt x="18793" y="1"/>
                    <a:pt x="17697" y="1"/>
                  </a:cubicBezTo>
                  <a:close/>
                </a:path>
              </a:pathLst>
            </a:custGeom>
            <a:solidFill>
              <a:srgbClr val="EEEEEE">
                <a:alpha val="66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3300627" y="3918720"/>
              <a:ext cx="808526" cy="134133"/>
            </a:xfrm>
            <a:custGeom>
              <a:avLst/>
              <a:gdLst/>
              <a:ahLst/>
              <a:cxnLst/>
              <a:rect l="l" t="t" r="r" b="b"/>
              <a:pathLst>
                <a:path w="6510" h="1080" extrusionOk="0">
                  <a:moveTo>
                    <a:pt x="3255" y="1"/>
                  </a:moveTo>
                  <a:cubicBezTo>
                    <a:pt x="1457" y="1"/>
                    <a:pt x="0" y="242"/>
                    <a:pt x="0" y="541"/>
                  </a:cubicBezTo>
                  <a:cubicBezTo>
                    <a:pt x="0" y="839"/>
                    <a:pt x="1457" y="1080"/>
                    <a:pt x="3255" y="1080"/>
                  </a:cubicBezTo>
                  <a:cubicBezTo>
                    <a:pt x="5053" y="1080"/>
                    <a:pt x="6510" y="839"/>
                    <a:pt x="6510" y="541"/>
                  </a:cubicBezTo>
                  <a:cubicBezTo>
                    <a:pt x="6510" y="242"/>
                    <a:pt x="5053" y="1"/>
                    <a:pt x="3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4857553" y="3946913"/>
              <a:ext cx="548208" cy="77872"/>
            </a:xfrm>
            <a:custGeom>
              <a:avLst/>
              <a:gdLst/>
              <a:ahLst/>
              <a:cxnLst/>
              <a:rect l="l" t="t" r="r" b="b"/>
              <a:pathLst>
                <a:path w="4414" h="627" extrusionOk="0">
                  <a:moveTo>
                    <a:pt x="2207" y="1"/>
                  </a:moveTo>
                  <a:cubicBezTo>
                    <a:pt x="988" y="1"/>
                    <a:pt x="1" y="141"/>
                    <a:pt x="1" y="314"/>
                  </a:cubicBezTo>
                  <a:cubicBezTo>
                    <a:pt x="1" y="487"/>
                    <a:pt x="988" y="627"/>
                    <a:pt x="2207" y="627"/>
                  </a:cubicBezTo>
                  <a:cubicBezTo>
                    <a:pt x="3425" y="627"/>
                    <a:pt x="4414" y="487"/>
                    <a:pt x="4414" y="314"/>
                  </a:cubicBezTo>
                  <a:cubicBezTo>
                    <a:pt x="4414" y="141"/>
                    <a:pt x="3425" y="1"/>
                    <a:pt x="2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2528374" y="2580629"/>
              <a:ext cx="659986" cy="769776"/>
            </a:xfrm>
            <a:custGeom>
              <a:avLst/>
              <a:gdLst/>
              <a:ahLst/>
              <a:cxnLst/>
              <a:rect l="l" t="t" r="r" b="b"/>
              <a:pathLst>
                <a:path w="5314" h="6198" extrusionOk="0">
                  <a:moveTo>
                    <a:pt x="3514" y="0"/>
                  </a:moveTo>
                  <a:cubicBezTo>
                    <a:pt x="3351" y="0"/>
                    <a:pt x="3173" y="26"/>
                    <a:pt x="2980" y="80"/>
                  </a:cubicBezTo>
                  <a:cubicBezTo>
                    <a:pt x="2757" y="144"/>
                    <a:pt x="2541" y="255"/>
                    <a:pt x="2400" y="438"/>
                  </a:cubicBezTo>
                  <a:cubicBezTo>
                    <a:pt x="2088" y="844"/>
                    <a:pt x="2203" y="1415"/>
                    <a:pt x="1955" y="1851"/>
                  </a:cubicBezTo>
                  <a:cubicBezTo>
                    <a:pt x="1692" y="2313"/>
                    <a:pt x="1151" y="2654"/>
                    <a:pt x="726" y="2947"/>
                  </a:cubicBezTo>
                  <a:cubicBezTo>
                    <a:pt x="65" y="3404"/>
                    <a:pt x="1" y="4172"/>
                    <a:pt x="290" y="4888"/>
                  </a:cubicBezTo>
                  <a:cubicBezTo>
                    <a:pt x="594" y="5641"/>
                    <a:pt x="1370" y="6197"/>
                    <a:pt x="2172" y="6197"/>
                  </a:cubicBezTo>
                  <a:cubicBezTo>
                    <a:pt x="2259" y="6197"/>
                    <a:pt x="2346" y="6191"/>
                    <a:pt x="2433" y="6177"/>
                  </a:cubicBezTo>
                  <a:cubicBezTo>
                    <a:pt x="2726" y="6131"/>
                    <a:pt x="3007" y="6014"/>
                    <a:pt x="3267" y="5865"/>
                  </a:cubicBezTo>
                  <a:cubicBezTo>
                    <a:pt x="3899" y="5503"/>
                    <a:pt x="4425" y="4953"/>
                    <a:pt x="4756" y="4302"/>
                  </a:cubicBezTo>
                  <a:cubicBezTo>
                    <a:pt x="5262" y="3308"/>
                    <a:pt x="5314" y="1103"/>
                    <a:pt x="4359" y="300"/>
                  </a:cubicBezTo>
                  <a:cubicBezTo>
                    <a:pt x="4136" y="111"/>
                    <a:pt x="3856" y="0"/>
                    <a:pt x="3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3940238" y="2327517"/>
              <a:ext cx="1222476" cy="1067353"/>
            </a:xfrm>
            <a:custGeom>
              <a:avLst/>
              <a:gdLst/>
              <a:ahLst/>
              <a:cxnLst/>
              <a:rect l="l" t="t" r="r" b="b"/>
              <a:pathLst>
                <a:path w="9843" h="8594" extrusionOk="0">
                  <a:moveTo>
                    <a:pt x="0" y="1675"/>
                  </a:moveTo>
                  <a:cubicBezTo>
                    <a:pt x="0" y="1675"/>
                    <a:pt x="962" y="5336"/>
                    <a:pt x="3642" y="7734"/>
                  </a:cubicBezTo>
                  <a:cubicBezTo>
                    <a:pt x="4008" y="8036"/>
                    <a:pt x="9524" y="8594"/>
                    <a:pt x="9524" y="8594"/>
                  </a:cubicBezTo>
                  <a:cubicBezTo>
                    <a:pt x="9524" y="8594"/>
                    <a:pt x="9796" y="8535"/>
                    <a:pt x="9820" y="8229"/>
                  </a:cubicBezTo>
                  <a:cubicBezTo>
                    <a:pt x="9842" y="7924"/>
                    <a:pt x="9581" y="7838"/>
                    <a:pt x="9581" y="7838"/>
                  </a:cubicBezTo>
                  <a:cubicBezTo>
                    <a:pt x="9581" y="7838"/>
                    <a:pt x="6298" y="6405"/>
                    <a:pt x="4563" y="6305"/>
                  </a:cubicBezTo>
                  <a:cubicBezTo>
                    <a:pt x="4440" y="5383"/>
                    <a:pt x="3801" y="1733"/>
                    <a:pt x="2923" y="866"/>
                  </a:cubicBezTo>
                  <a:cubicBezTo>
                    <a:pt x="2041" y="0"/>
                    <a:pt x="0" y="1675"/>
                    <a:pt x="0" y="1675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5088931" y="3214030"/>
              <a:ext cx="220451" cy="464623"/>
            </a:xfrm>
            <a:custGeom>
              <a:avLst/>
              <a:gdLst/>
              <a:ahLst/>
              <a:cxnLst/>
              <a:rect l="l" t="t" r="r" b="b"/>
              <a:pathLst>
                <a:path w="1775" h="3741" extrusionOk="0">
                  <a:moveTo>
                    <a:pt x="31" y="1548"/>
                  </a:moveTo>
                  <a:cubicBezTo>
                    <a:pt x="31" y="1548"/>
                    <a:pt x="1" y="1717"/>
                    <a:pt x="141" y="1807"/>
                  </a:cubicBezTo>
                  <a:cubicBezTo>
                    <a:pt x="280" y="1898"/>
                    <a:pt x="758" y="2446"/>
                    <a:pt x="673" y="2976"/>
                  </a:cubicBezTo>
                  <a:cubicBezTo>
                    <a:pt x="587" y="3505"/>
                    <a:pt x="691" y="3715"/>
                    <a:pt x="910" y="3728"/>
                  </a:cubicBezTo>
                  <a:cubicBezTo>
                    <a:pt x="1129" y="3741"/>
                    <a:pt x="1674" y="3431"/>
                    <a:pt x="1744" y="2456"/>
                  </a:cubicBezTo>
                  <a:cubicBezTo>
                    <a:pt x="1723" y="2199"/>
                    <a:pt x="1385" y="1575"/>
                    <a:pt x="1650" y="1459"/>
                  </a:cubicBezTo>
                  <a:cubicBezTo>
                    <a:pt x="1727" y="1338"/>
                    <a:pt x="1775" y="623"/>
                    <a:pt x="1635" y="331"/>
                  </a:cubicBezTo>
                  <a:cubicBezTo>
                    <a:pt x="1426" y="268"/>
                    <a:pt x="250" y="1"/>
                    <a:pt x="131" y="333"/>
                  </a:cubicBezTo>
                  <a:cubicBezTo>
                    <a:pt x="86" y="557"/>
                    <a:pt x="407" y="737"/>
                    <a:pt x="376" y="940"/>
                  </a:cubicBezTo>
                  <a:cubicBezTo>
                    <a:pt x="348" y="1145"/>
                    <a:pt x="28" y="1441"/>
                    <a:pt x="31" y="15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5089179" y="3239739"/>
              <a:ext cx="106313" cy="297577"/>
            </a:xfrm>
            <a:custGeom>
              <a:avLst/>
              <a:gdLst/>
              <a:ahLst/>
              <a:cxnLst/>
              <a:rect l="l" t="t" r="r" b="b"/>
              <a:pathLst>
                <a:path w="856" h="2396" extrusionOk="0">
                  <a:moveTo>
                    <a:pt x="288" y="1"/>
                  </a:moveTo>
                  <a:lnTo>
                    <a:pt x="288" y="1"/>
                  </a:lnTo>
                  <a:cubicBezTo>
                    <a:pt x="209" y="26"/>
                    <a:pt x="152" y="67"/>
                    <a:pt x="131" y="126"/>
                  </a:cubicBezTo>
                  <a:cubicBezTo>
                    <a:pt x="86" y="350"/>
                    <a:pt x="407" y="529"/>
                    <a:pt x="376" y="733"/>
                  </a:cubicBezTo>
                  <a:cubicBezTo>
                    <a:pt x="347" y="938"/>
                    <a:pt x="26" y="1234"/>
                    <a:pt x="32" y="1341"/>
                  </a:cubicBezTo>
                  <a:cubicBezTo>
                    <a:pt x="32" y="1341"/>
                    <a:pt x="1" y="1510"/>
                    <a:pt x="140" y="1600"/>
                  </a:cubicBezTo>
                  <a:cubicBezTo>
                    <a:pt x="246" y="1670"/>
                    <a:pt x="549" y="2006"/>
                    <a:pt x="649" y="2396"/>
                  </a:cubicBezTo>
                  <a:cubicBezTo>
                    <a:pt x="730" y="2329"/>
                    <a:pt x="855" y="2193"/>
                    <a:pt x="814" y="2000"/>
                  </a:cubicBezTo>
                  <a:cubicBezTo>
                    <a:pt x="755" y="1719"/>
                    <a:pt x="329" y="1410"/>
                    <a:pt x="277" y="1312"/>
                  </a:cubicBezTo>
                  <a:cubicBezTo>
                    <a:pt x="224" y="1215"/>
                    <a:pt x="395" y="1199"/>
                    <a:pt x="515" y="896"/>
                  </a:cubicBezTo>
                  <a:cubicBezTo>
                    <a:pt x="638" y="594"/>
                    <a:pt x="553" y="480"/>
                    <a:pt x="354" y="282"/>
                  </a:cubicBezTo>
                  <a:cubicBezTo>
                    <a:pt x="244" y="173"/>
                    <a:pt x="257" y="70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5122215" y="3440316"/>
              <a:ext cx="25957" cy="28441"/>
            </a:xfrm>
            <a:custGeom>
              <a:avLst/>
              <a:gdLst/>
              <a:ahLst/>
              <a:cxnLst/>
              <a:rect l="l" t="t" r="r" b="b"/>
              <a:pathLst>
                <a:path w="209" h="229" extrusionOk="0">
                  <a:moveTo>
                    <a:pt x="173" y="0"/>
                  </a:moveTo>
                  <a:cubicBezTo>
                    <a:pt x="172" y="0"/>
                    <a:pt x="171" y="0"/>
                    <a:pt x="171" y="0"/>
                  </a:cubicBezTo>
                  <a:cubicBezTo>
                    <a:pt x="168" y="0"/>
                    <a:pt x="93" y="5"/>
                    <a:pt x="44" y="61"/>
                  </a:cubicBezTo>
                  <a:cubicBezTo>
                    <a:pt x="13" y="95"/>
                    <a:pt x="1" y="140"/>
                    <a:pt x="4" y="195"/>
                  </a:cubicBezTo>
                  <a:cubicBezTo>
                    <a:pt x="6" y="214"/>
                    <a:pt x="22" y="228"/>
                    <a:pt x="41" y="228"/>
                  </a:cubicBezTo>
                  <a:cubicBezTo>
                    <a:pt x="42" y="228"/>
                    <a:pt x="42" y="228"/>
                    <a:pt x="43" y="228"/>
                  </a:cubicBezTo>
                  <a:cubicBezTo>
                    <a:pt x="63" y="227"/>
                    <a:pt x="78" y="209"/>
                    <a:pt x="76" y="190"/>
                  </a:cubicBezTo>
                  <a:cubicBezTo>
                    <a:pt x="74" y="155"/>
                    <a:pt x="81" y="128"/>
                    <a:pt x="98" y="108"/>
                  </a:cubicBezTo>
                  <a:cubicBezTo>
                    <a:pt x="126" y="76"/>
                    <a:pt x="173" y="72"/>
                    <a:pt x="173" y="72"/>
                  </a:cubicBezTo>
                  <a:cubicBezTo>
                    <a:pt x="191" y="72"/>
                    <a:pt x="206" y="61"/>
                    <a:pt x="208" y="44"/>
                  </a:cubicBezTo>
                  <a:cubicBezTo>
                    <a:pt x="208" y="41"/>
                    <a:pt x="209" y="38"/>
                    <a:pt x="209" y="35"/>
                  </a:cubicBezTo>
                  <a:cubicBezTo>
                    <a:pt x="208" y="15"/>
                    <a:pt x="192" y="0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138857" y="3466273"/>
              <a:ext cx="26081" cy="28565"/>
            </a:xfrm>
            <a:custGeom>
              <a:avLst/>
              <a:gdLst/>
              <a:ahLst/>
              <a:cxnLst/>
              <a:rect l="l" t="t" r="r" b="b"/>
              <a:pathLst>
                <a:path w="210" h="230" extrusionOk="0">
                  <a:moveTo>
                    <a:pt x="173" y="1"/>
                  </a:moveTo>
                  <a:cubicBezTo>
                    <a:pt x="172" y="1"/>
                    <a:pt x="171" y="1"/>
                    <a:pt x="171" y="1"/>
                  </a:cubicBezTo>
                  <a:cubicBezTo>
                    <a:pt x="169" y="1"/>
                    <a:pt x="93" y="6"/>
                    <a:pt x="44" y="61"/>
                  </a:cubicBezTo>
                  <a:cubicBezTo>
                    <a:pt x="13" y="96"/>
                    <a:pt x="1" y="141"/>
                    <a:pt x="5" y="195"/>
                  </a:cubicBezTo>
                  <a:cubicBezTo>
                    <a:pt x="6" y="215"/>
                    <a:pt x="22" y="229"/>
                    <a:pt x="41" y="229"/>
                  </a:cubicBezTo>
                  <a:cubicBezTo>
                    <a:pt x="42" y="229"/>
                    <a:pt x="42" y="229"/>
                    <a:pt x="43" y="229"/>
                  </a:cubicBezTo>
                  <a:cubicBezTo>
                    <a:pt x="63" y="228"/>
                    <a:pt x="78" y="210"/>
                    <a:pt x="77" y="190"/>
                  </a:cubicBezTo>
                  <a:cubicBezTo>
                    <a:pt x="74" y="155"/>
                    <a:pt x="82" y="128"/>
                    <a:pt x="98" y="108"/>
                  </a:cubicBezTo>
                  <a:cubicBezTo>
                    <a:pt x="126" y="77"/>
                    <a:pt x="174" y="73"/>
                    <a:pt x="174" y="73"/>
                  </a:cubicBezTo>
                  <a:cubicBezTo>
                    <a:pt x="191" y="73"/>
                    <a:pt x="206" y="60"/>
                    <a:pt x="208" y="45"/>
                  </a:cubicBezTo>
                  <a:cubicBezTo>
                    <a:pt x="208" y="42"/>
                    <a:pt x="210" y="39"/>
                    <a:pt x="210" y="36"/>
                  </a:cubicBezTo>
                  <a:cubicBezTo>
                    <a:pt x="208" y="16"/>
                    <a:pt x="192" y="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5155251" y="3496825"/>
              <a:ext cx="25833" cy="28441"/>
            </a:xfrm>
            <a:custGeom>
              <a:avLst/>
              <a:gdLst/>
              <a:ahLst/>
              <a:cxnLst/>
              <a:rect l="l" t="t" r="r" b="b"/>
              <a:pathLst>
                <a:path w="208" h="229" extrusionOk="0">
                  <a:moveTo>
                    <a:pt x="172" y="0"/>
                  </a:moveTo>
                  <a:cubicBezTo>
                    <a:pt x="171" y="0"/>
                    <a:pt x="170" y="0"/>
                    <a:pt x="170" y="1"/>
                  </a:cubicBezTo>
                  <a:cubicBezTo>
                    <a:pt x="166" y="1"/>
                    <a:pt x="91" y="6"/>
                    <a:pt x="44" y="61"/>
                  </a:cubicBezTo>
                  <a:cubicBezTo>
                    <a:pt x="13" y="96"/>
                    <a:pt x="1" y="141"/>
                    <a:pt x="4" y="195"/>
                  </a:cubicBezTo>
                  <a:cubicBezTo>
                    <a:pt x="6" y="215"/>
                    <a:pt x="22" y="229"/>
                    <a:pt x="41" y="229"/>
                  </a:cubicBezTo>
                  <a:cubicBezTo>
                    <a:pt x="42" y="229"/>
                    <a:pt x="42" y="229"/>
                    <a:pt x="43" y="229"/>
                  </a:cubicBezTo>
                  <a:cubicBezTo>
                    <a:pt x="63" y="228"/>
                    <a:pt x="78" y="209"/>
                    <a:pt x="76" y="190"/>
                  </a:cubicBezTo>
                  <a:cubicBezTo>
                    <a:pt x="74" y="156"/>
                    <a:pt x="81" y="128"/>
                    <a:pt x="98" y="108"/>
                  </a:cubicBezTo>
                  <a:cubicBezTo>
                    <a:pt x="126" y="76"/>
                    <a:pt x="173" y="72"/>
                    <a:pt x="173" y="72"/>
                  </a:cubicBezTo>
                  <a:cubicBezTo>
                    <a:pt x="190" y="72"/>
                    <a:pt x="202" y="60"/>
                    <a:pt x="207" y="45"/>
                  </a:cubicBezTo>
                  <a:cubicBezTo>
                    <a:pt x="207" y="41"/>
                    <a:pt x="208" y="38"/>
                    <a:pt x="208" y="35"/>
                  </a:cubicBezTo>
                  <a:cubicBezTo>
                    <a:pt x="207" y="16"/>
                    <a:pt x="191" y="0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5169410" y="3235020"/>
              <a:ext cx="129041" cy="128793"/>
            </a:xfrm>
            <a:custGeom>
              <a:avLst/>
              <a:gdLst/>
              <a:ahLst/>
              <a:cxnLst/>
              <a:rect l="l" t="t" r="r" b="b"/>
              <a:pathLst>
                <a:path w="1039" h="1037" extrusionOk="0">
                  <a:moveTo>
                    <a:pt x="811" y="862"/>
                  </a:moveTo>
                  <a:cubicBezTo>
                    <a:pt x="713" y="966"/>
                    <a:pt x="598" y="886"/>
                    <a:pt x="614" y="599"/>
                  </a:cubicBezTo>
                  <a:cubicBezTo>
                    <a:pt x="631" y="313"/>
                    <a:pt x="455" y="224"/>
                    <a:pt x="452" y="473"/>
                  </a:cubicBezTo>
                  <a:cubicBezTo>
                    <a:pt x="450" y="721"/>
                    <a:pt x="136" y="1036"/>
                    <a:pt x="148" y="533"/>
                  </a:cubicBezTo>
                  <a:cubicBezTo>
                    <a:pt x="154" y="256"/>
                    <a:pt x="73" y="92"/>
                    <a:pt x="0" y="1"/>
                  </a:cubicBezTo>
                  <a:cubicBezTo>
                    <a:pt x="385" y="11"/>
                    <a:pt x="862" y="124"/>
                    <a:pt x="989" y="161"/>
                  </a:cubicBezTo>
                  <a:cubicBezTo>
                    <a:pt x="990" y="162"/>
                    <a:pt x="990" y="164"/>
                    <a:pt x="992" y="168"/>
                  </a:cubicBezTo>
                  <a:cubicBezTo>
                    <a:pt x="1039" y="507"/>
                    <a:pt x="901" y="767"/>
                    <a:pt x="811" y="8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5197354" y="3250047"/>
              <a:ext cx="112275" cy="427115"/>
            </a:xfrm>
            <a:custGeom>
              <a:avLst/>
              <a:gdLst/>
              <a:ahLst/>
              <a:cxnLst/>
              <a:rect l="l" t="t" r="r" b="b"/>
              <a:pathLst>
                <a:path w="904" h="3439" extrusionOk="0">
                  <a:moveTo>
                    <a:pt x="606" y="0"/>
                  </a:moveTo>
                  <a:lnTo>
                    <a:pt x="606" y="0"/>
                  </a:lnTo>
                  <a:cubicBezTo>
                    <a:pt x="654" y="263"/>
                    <a:pt x="746" y="872"/>
                    <a:pt x="629" y="1033"/>
                  </a:cubicBezTo>
                  <a:cubicBezTo>
                    <a:pt x="476" y="1240"/>
                    <a:pt x="502" y="1506"/>
                    <a:pt x="632" y="1919"/>
                  </a:cubicBezTo>
                  <a:cubicBezTo>
                    <a:pt x="759" y="2319"/>
                    <a:pt x="645" y="3021"/>
                    <a:pt x="1" y="3433"/>
                  </a:cubicBezTo>
                  <a:cubicBezTo>
                    <a:pt x="13" y="3435"/>
                    <a:pt x="26" y="3437"/>
                    <a:pt x="38" y="3438"/>
                  </a:cubicBezTo>
                  <a:cubicBezTo>
                    <a:pt x="42" y="3439"/>
                    <a:pt x="46" y="3439"/>
                    <a:pt x="50" y="3439"/>
                  </a:cubicBezTo>
                  <a:cubicBezTo>
                    <a:pt x="275" y="3439"/>
                    <a:pt x="804" y="3122"/>
                    <a:pt x="872" y="2165"/>
                  </a:cubicBezTo>
                  <a:cubicBezTo>
                    <a:pt x="850" y="1907"/>
                    <a:pt x="513" y="1283"/>
                    <a:pt x="778" y="1168"/>
                  </a:cubicBezTo>
                  <a:cubicBezTo>
                    <a:pt x="855" y="1046"/>
                    <a:pt x="903" y="331"/>
                    <a:pt x="763" y="39"/>
                  </a:cubicBezTo>
                  <a:cubicBezTo>
                    <a:pt x="731" y="31"/>
                    <a:pt x="676" y="17"/>
                    <a:pt x="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5171397" y="3359464"/>
              <a:ext cx="78493" cy="178348"/>
            </a:xfrm>
            <a:custGeom>
              <a:avLst/>
              <a:gdLst/>
              <a:ahLst/>
              <a:cxnLst/>
              <a:rect l="l" t="t" r="r" b="b"/>
              <a:pathLst>
                <a:path w="632" h="1436" extrusionOk="0">
                  <a:moveTo>
                    <a:pt x="483" y="0"/>
                  </a:moveTo>
                  <a:cubicBezTo>
                    <a:pt x="476" y="82"/>
                    <a:pt x="416" y="138"/>
                    <a:pt x="354" y="172"/>
                  </a:cubicBezTo>
                  <a:cubicBezTo>
                    <a:pt x="323" y="191"/>
                    <a:pt x="287" y="204"/>
                    <a:pt x="253" y="215"/>
                  </a:cubicBezTo>
                  <a:lnTo>
                    <a:pt x="199" y="232"/>
                  </a:lnTo>
                  <a:cubicBezTo>
                    <a:pt x="179" y="239"/>
                    <a:pt x="155" y="245"/>
                    <a:pt x="134" y="256"/>
                  </a:cubicBezTo>
                  <a:cubicBezTo>
                    <a:pt x="92" y="277"/>
                    <a:pt x="43" y="312"/>
                    <a:pt x="22" y="374"/>
                  </a:cubicBezTo>
                  <a:cubicBezTo>
                    <a:pt x="1" y="438"/>
                    <a:pt x="26" y="502"/>
                    <a:pt x="52" y="543"/>
                  </a:cubicBezTo>
                  <a:cubicBezTo>
                    <a:pt x="106" y="628"/>
                    <a:pt x="194" y="676"/>
                    <a:pt x="266" y="711"/>
                  </a:cubicBezTo>
                  <a:cubicBezTo>
                    <a:pt x="303" y="727"/>
                    <a:pt x="337" y="742"/>
                    <a:pt x="369" y="759"/>
                  </a:cubicBezTo>
                  <a:cubicBezTo>
                    <a:pt x="385" y="767"/>
                    <a:pt x="399" y="776"/>
                    <a:pt x="413" y="786"/>
                  </a:cubicBezTo>
                  <a:cubicBezTo>
                    <a:pt x="425" y="797"/>
                    <a:pt x="435" y="805"/>
                    <a:pt x="446" y="814"/>
                  </a:cubicBezTo>
                  <a:cubicBezTo>
                    <a:pt x="486" y="855"/>
                    <a:pt x="503" y="917"/>
                    <a:pt x="506" y="989"/>
                  </a:cubicBezTo>
                  <a:cubicBezTo>
                    <a:pt x="507" y="1132"/>
                    <a:pt x="461" y="1288"/>
                    <a:pt x="404" y="1436"/>
                  </a:cubicBezTo>
                  <a:cubicBezTo>
                    <a:pt x="512" y="1316"/>
                    <a:pt x="595" y="1168"/>
                    <a:pt x="619" y="994"/>
                  </a:cubicBezTo>
                  <a:cubicBezTo>
                    <a:pt x="631" y="909"/>
                    <a:pt x="614" y="805"/>
                    <a:pt x="549" y="723"/>
                  </a:cubicBezTo>
                  <a:cubicBezTo>
                    <a:pt x="534" y="704"/>
                    <a:pt x="513" y="686"/>
                    <a:pt x="495" y="671"/>
                  </a:cubicBezTo>
                  <a:cubicBezTo>
                    <a:pt x="476" y="656"/>
                    <a:pt x="456" y="644"/>
                    <a:pt x="439" y="634"/>
                  </a:cubicBezTo>
                  <a:cubicBezTo>
                    <a:pt x="400" y="612"/>
                    <a:pt x="362" y="594"/>
                    <a:pt x="327" y="578"/>
                  </a:cubicBezTo>
                  <a:cubicBezTo>
                    <a:pt x="257" y="547"/>
                    <a:pt x="200" y="512"/>
                    <a:pt x="165" y="464"/>
                  </a:cubicBezTo>
                  <a:cubicBezTo>
                    <a:pt x="147" y="440"/>
                    <a:pt x="140" y="421"/>
                    <a:pt x="143" y="408"/>
                  </a:cubicBezTo>
                  <a:cubicBezTo>
                    <a:pt x="145" y="393"/>
                    <a:pt x="160" y="370"/>
                    <a:pt x="188" y="352"/>
                  </a:cubicBezTo>
                  <a:cubicBezTo>
                    <a:pt x="200" y="343"/>
                    <a:pt x="215" y="336"/>
                    <a:pt x="231" y="328"/>
                  </a:cubicBezTo>
                  <a:cubicBezTo>
                    <a:pt x="250" y="319"/>
                    <a:pt x="270" y="309"/>
                    <a:pt x="288" y="299"/>
                  </a:cubicBezTo>
                  <a:cubicBezTo>
                    <a:pt x="326" y="278"/>
                    <a:pt x="362" y="256"/>
                    <a:pt x="394" y="226"/>
                  </a:cubicBezTo>
                  <a:cubicBezTo>
                    <a:pt x="424" y="196"/>
                    <a:pt x="454" y="162"/>
                    <a:pt x="470" y="120"/>
                  </a:cubicBezTo>
                  <a:cubicBezTo>
                    <a:pt x="490" y="83"/>
                    <a:pt x="496" y="39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433795" y="2972965"/>
              <a:ext cx="261808" cy="211260"/>
            </a:xfrm>
            <a:custGeom>
              <a:avLst/>
              <a:gdLst/>
              <a:ahLst/>
              <a:cxnLst/>
              <a:rect l="l" t="t" r="r" b="b"/>
              <a:pathLst>
                <a:path w="2108" h="1701" extrusionOk="0">
                  <a:moveTo>
                    <a:pt x="2108" y="1391"/>
                  </a:moveTo>
                  <a:lnTo>
                    <a:pt x="2108" y="1391"/>
                  </a:lnTo>
                  <a:cubicBezTo>
                    <a:pt x="1586" y="1336"/>
                    <a:pt x="745" y="1304"/>
                    <a:pt x="460" y="1502"/>
                  </a:cubicBezTo>
                  <a:cubicBezTo>
                    <a:pt x="174" y="1700"/>
                    <a:pt x="179" y="1455"/>
                    <a:pt x="252" y="1177"/>
                  </a:cubicBezTo>
                  <a:cubicBezTo>
                    <a:pt x="326" y="897"/>
                    <a:pt x="0" y="635"/>
                    <a:pt x="0" y="635"/>
                  </a:cubicBezTo>
                  <a:cubicBezTo>
                    <a:pt x="0" y="635"/>
                    <a:pt x="194" y="315"/>
                    <a:pt x="404" y="1"/>
                  </a:cubicBezTo>
                  <a:cubicBezTo>
                    <a:pt x="494" y="482"/>
                    <a:pt x="557" y="878"/>
                    <a:pt x="588" y="1107"/>
                  </a:cubicBezTo>
                  <a:cubicBezTo>
                    <a:pt x="1022" y="1134"/>
                    <a:pt x="1554" y="1243"/>
                    <a:pt x="2108" y="1391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3940238" y="2386635"/>
              <a:ext cx="549326" cy="755121"/>
            </a:xfrm>
            <a:custGeom>
              <a:avLst/>
              <a:gdLst/>
              <a:ahLst/>
              <a:cxnLst/>
              <a:rect l="l" t="t" r="r" b="b"/>
              <a:pathLst>
                <a:path w="4423" h="6080" extrusionOk="0">
                  <a:moveTo>
                    <a:pt x="0" y="1199"/>
                  </a:moveTo>
                  <a:cubicBezTo>
                    <a:pt x="0" y="1199"/>
                    <a:pt x="130" y="1094"/>
                    <a:pt x="336" y="948"/>
                  </a:cubicBezTo>
                  <a:cubicBezTo>
                    <a:pt x="635" y="779"/>
                    <a:pt x="1053" y="539"/>
                    <a:pt x="1327" y="377"/>
                  </a:cubicBezTo>
                  <a:cubicBezTo>
                    <a:pt x="1900" y="124"/>
                    <a:pt x="2526" y="1"/>
                    <a:pt x="2920" y="390"/>
                  </a:cubicBezTo>
                  <a:cubicBezTo>
                    <a:pt x="3619" y="1077"/>
                    <a:pt x="4165" y="3522"/>
                    <a:pt x="4422" y="4960"/>
                  </a:cubicBezTo>
                  <a:cubicBezTo>
                    <a:pt x="4052" y="5326"/>
                    <a:pt x="3358" y="5905"/>
                    <a:pt x="2525" y="6080"/>
                  </a:cubicBezTo>
                  <a:cubicBezTo>
                    <a:pt x="689" y="3822"/>
                    <a:pt x="0" y="1199"/>
                    <a:pt x="0" y="1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060088" y="2619627"/>
              <a:ext cx="375822" cy="446366"/>
            </a:xfrm>
            <a:custGeom>
              <a:avLst/>
              <a:gdLst/>
              <a:ahLst/>
              <a:cxnLst/>
              <a:rect l="l" t="t" r="r" b="b"/>
              <a:pathLst>
                <a:path w="3026" h="3594" extrusionOk="0">
                  <a:moveTo>
                    <a:pt x="0" y="1757"/>
                  </a:moveTo>
                  <a:cubicBezTo>
                    <a:pt x="532" y="1327"/>
                    <a:pt x="1958" y="415"/>
                    <a:pt x="1958" y="415"/>
                  </a:cubicBezTo>
                  <a:cubicBezTo>
                    <a:pt x="1958" y="415"/>
                    <a:pt x="2380" y="0"/>
                    <a:pt x="2741" y="93"/>
                  </a:cubicBezTo>
                  <a:cubicBezTo>
                    <a:pt x="2843" y="407"/>
                    <a:pt x="2939" y="742"/>
                    <a:pt x="3026" y="1081"/>
                  </a:cubicBezTo>
                  <a:cubicBezTo>
                    <a:pt x="2855" y="1459"/>
                    <a:pt x="2531" y="2047"/>
                    <a:pt x="2058" y="2412"/>
                  </a:cubicBezTo>
                  <a:cubicBezTo>
                    <a:pt x="1443" y="2888"/>
                    <a:pt x="1125" y="3015"/>
                    <a:pt x="1096" y="3594"/>
                  </a:cubicBezTo>
                  <a:cubicBezTo>
                    <a:pt x="652" y="2969"/>
                    <a:pt x="291" y="2336"/>
                    <a:pt x="0" y="17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479966" y="2438176"/>
              <a:ext cx="1080767" cy="1428892"/>
            </a:xfrm>
            <a:custGeom>
              <a:avLst/>
              <a:gdLst/>
              <a:ahLst/>
              <a:cxnLst/>
              <a:rect l="l" t="t" r="r" b="b"/>
              <a:pathLst>
                <a:path w="8702" h="11505" extrusionOk="0">
                  <a:moveTo>
                    <a:pt x="6958" y="0"/>
                  </a:moveTo>
                  <a:cubicBezTo>
                    <a:pt x="6958" y="0"/>
                    <a:pt x="8701" y="1659"/>
                    <a:pt x="6732" y="3028"/>
                  </a:cubicBezTo>
                  <a:cubicBezTo>
                    <a:pt x="4762" y="4396"/>
                    <a:pt x="1797" y="5491"/>
                    <a:pt x="1797" y="5491"/>
                  </a:cubicBezTo>
                  <a:cubicBezTo>
                    <a:pt x="1797" y="5491"/>
                    <a:pt x="2905" y="7325"/>
                    <a:pt x="3511" y="11025"/>
                  </a:cubicBezTo>
                  <a:cubicBezTo>
                    <a:pt x="3468" y="11202"/>
                    <a:pt x="3537" y="11287"/>
                    <a:pt x="3247" y="11395"/>
                  </a:cubicBezTo>
                  <a:cubicBezTo>
                    <a:pt x="2957" y="11504"/>
                    <a:pt x="2684" y="11224"/>
                    <a:pt x="2684" y="11224"/>
                  </a:cubicBezTo>
                  <a:cubicBezTo>
                    <a:pt x="2684" y="11224"/>
                    <a:pt x="687" y="7466"/>
                    <a:pt x="0" y="5249"/>
                  </a:cubicBezTo>
                  <a:cubicBezTo>
                    <a:pt x="38" y="4267"/>
                    <a:pt x="2374" y="1739"/>
                    <a:pt x="4259" y="728"/>
                  </a:cubicBezTo>
                  <a:cubicBezTo>
                    <a:pt x="5771" y="42"/>
                    <a:pt x="6958" y="0"/>
                    <a:pt x="6958" y="0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3526292" y="3793779"/>
              <a:ext cx="451210" cy="239701"/>
            </a:xfrm>
            <a:custGeom>
              <a:avLst/>
              <a:gdLst/>
              <a:ahLst/>
              <a:cxnLst/>
              <a:rect l="l" t="t" r="r" b="b"/>
              <a:pathLst>
                <a:path w="3633" h="1930" extrusionOk="0">
                  <a:moveTo>
                    <a:pt x="2070" y="67"/>
                  </a:moveTo>
                  <a:cubicBezTo>
                    <a:pt x="2070" y="67"/>
                    <a:pt x="1899" y="57"/>
                    <a:pt x="1825" y="206"/>
                  </a:cubicBezTo>
                  <a:cubicBezTo>
                    <a:pt x="1752" y="356"/>
                    <a:pt x="1267" y="898"/>
                    <a:pt x="732" y="879"/>
                  </a:cubicBezTo>
                  <a:cubicBezTo>
                    <a:pt x="196" y="860"/>
                    <a:pt x="1" y="989"/>
                    <a:pt x="14" y="1208"/>
                  </a:cubicBezTo>
                  <a:cubicBezTo>
                    <a:pt x="28" y="1426"/>
                    <a:pt x="405" y="1929"/>
                    <a:pt x="1380" y="1878"/>
                  </a:cubicBezTo>
                  <a:cubicBezTo>
                    <a:pt x="1633" y="1824"/>
                    <a:pt x="2211" y="1414"/>
                    <a:pt x="2357" y="1661"/>
                  </a:cubicBezTo>
                  <a:cubicBezTo>
                    <a:pt x="2487" y="1723"/>
                    <a:pt x="3203" y="1683"/>
                    <a:pt x="3475" y="1508"/>
                  </a:cubicBezTo>
                  <a:cubicBezTo>
                    <a:pt x="3512" y="1293"/>
                    <a:pt x="3633" y="94"/>
                    <a:pt x="3287" y="17"/>
                  </a:cubicBezTo>
                  <a:cubicBezTo>
                    <a:pt x="3061" y="1"/>
                    <a:pt x="2922" y="340"/>
                    <a:pt x="2715" y="335"/>
                  </a:cubicBezTo>
                  <a:cubicBezTo>
                    <a:pt x="2510" y="330"/>
                    <a:pt x="2177" y="49"/>
                    <a:pt x="2070" y="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3662908" y="3795766"/>
              <a:ext cx="289877" cy="115628"/>
            </a:xfrm>
            <a:custGeom>
              <a:avLst/>
              <a:gdLst/>
              <a:ahLst/>
              <a:cxnLst/>
              <a:rect l="l" t="t" r="r" b="b"/>
              <a:pathLst>
                <a:path w="2334" h="931" extrusionOk="0">
                  <a:moveTo>
                    <a:pt x="2171" y="0"/>
                  </a:moveTo>
                  <a:cubicBezTo>
                    <a:pt x="1956" y="0"/>
                    <a:pt x="1820" y="319"/>
                    <a:pt x="1622" y="319"/>
                  </a:cubicBezTo>
                  <a:cubicBezTo>
                    <a:pt x="1620" y="319"/>
                    <a:pt x="1619" y="319"/>
                    <a:pt x="1617" y="319"/>
                  </a:cubicBezTo>
                  <a:cubicBezTo>
                    <a:pt x="1416" y="314"/>
                    <a:pt x="1098" y="50"/>
                    <a:pt x="982" y="50"/>
                  </a:cubicBezTo>
                  <a:cubicBezTo>
                    <a:pt x="978" y="50"/>
                    <a:pt x="975" y="51"/>
                    <a:pt x="972" y="51"/>
                  </a:cubicBezTo>
                  <a:cubicBezTo>
                    <a:pt x="972" y="51"/>
                    <a:pt x="969" y="51"/>
                    <a:pt x="965" y="51"/>
                  </a:cubicBezTo>
                  <a:cubicBezTo>
                    <a:pt x="932" y="51"/>
                    <a:pt x="791" y="59"/>
                    <a:pt x="727" y="190"/>
                  </a:cubicBezTo>
                  <a:cubicBezTo>
                    <a:pt x="671" y="304"/>
                    <a:pt x="375" y="647"/>
                    <a:pt x="1" y="794"/>
                  </a:cubicBezTo>
                  <a:cubicBezTo>
                    <a:pt x="60" y="852"/>
                    <a:pt x="165" y="930"/>
                    <a:pt x="297" y="930"/>
                  </a:cubicBezTo>
                  <a:cubicBezTo>
                    <a:pt x="333" y="930"/>
                    <a:pt x="371" y="924"/>
                    <a:pt x="411" y="911"/>
                  </a:cubicBezTo>
                  <a:cubicBezTo>
                    <a:pt x="683" y="817"/>
                    <a:pt x="938" y="357"/>
                    <a:pt x="1029" y="293"/>
                  </a:cubicBezTo>
                  <a:cubicBezTo>
                    <a:pt x="1043" y="282"/>
                    <a:pt x="1056" y="278"/>
                    <a:pt x="1069" y="278"/>
                  </a:cubicBezTo>
                  <a:cubicBezTo>
                    <a:pt x="1139" y="278"/>
                    <a:pt x="1207" y="408"/>
                    <a:pt x="1473" y="478"/>
                  </a:cubicBezTo>
                  <a:cubicBezTo>
                    <a:pt x="1548" y="498"/>
                    <a:pt x="1612" y="508"/>
                    <a:pt x="1666" y="508"/>
                  </a:cubicBezTo>
                  <a:cubicBezTo>
                    <a:pt x="1840" y="508"/>
                    <a:pt x="1930" y="410"/>
                    <a:pt x="2062" y="242"/>
                  </a:cubicBezTo>
                  <a:cubicBezTo>
                    <a:pt x="2129" y="156"/>
                    <a:pt x="2199" y="130"/>
                    <a:pt x="2261" y="130"/>
                  </a:cubicBezTo>
                  <a:cubicBezTo>
                    <a:pt x="2287" y="130"/>
                    <a:pt x="2311" y="135"/>
                    <a:pt x="2333" y="141"/>
                  </a:cubicBezTo>
                  <a:cubicBezTo>
                    <a:pt x="2299" y="66"/>
                    <a:pt x="2252" y="14"/>
                    <a:pt x="2189" y="1"/>
                  </a:cubicBezTo>
                  <a:cubicBezTo>
                    <a:pt x="2183" y="1"/>
                    <a:pt x="2177" y="0"/>
                    <a:pt x="2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3725130" y="3838365"/>
              <a:ext cx="31174" cy="23349"/>
            </a:xfrm>
            <a:custGeom>
              <a:avLst/>
              <a:gdLst/>
              <a:ahLst/>
              <a:cxnLst/>
              <a:rect l="l" t="t" r="r" b="b"/>
              <a:pathLst>
                <a:path w="251" h="188" extrusionOk="0">
                  <a:moveTo>
                    <a:pt x="78" y="0"/>
                  </a:moveTo>
                  <a:cubicBezTo>
                    <a:pt x="64" y="0"/>
                    <a:pt x="48" y="2"/>
                    <a:pt x="33" y="5"/>
                  </a:cubicBezTo>
                  <a:cubicBezTo>
                    <a:pt x="13" y="8"/>
                    <a:pt x="1" y="27"/>
                    <a:pt x="5" y="47"/>
                  </a:cubicBezTo>
                  <a:cubicBezTo>
                    <a:pt x="8" y="64"/>
                    <a:pt x="23" y="75"/>
                    <a:pt x="39" y="75"/>
                  </a:cubicBezTo>
                  <a:cubicBezTo>
                    <a:pt x="42" y="75"/>
                    <a:pt x="44" y="75"/>
                    <a:pt x="47" y="75"/>
                  </a:cubicBezTo>
                  <a:cubicBezTo>
                    <a:pt x="57" y="73"/>
                    <a:pt x="67" y="72"/>
                    <a:pt x="76" y="72"/>
                  </a:cubicBezTo>
                  <a:cubicBezTo>
                    <a:pt x="98" y="72"/>
                    <a:pt x="116" y="77"/>
                    <a:pt x="130" y="87"/>
                  </a:cubicBezTo>
                  <a:cubicBezTo>
                    <a:pt x="166" y="110"/>
                    <a:pt x="175" y="156"/>
                    <a:pt x="175" y="156"/>
                  </a:cubicBezTo>
                  <a:cubicBezTo>
                    <a:pt x="177" y="175"/>
                    <a:pt x="191" y="186"/>
                    <a:pt x="208" y="187"/>
                  </a:cubicBezTo>
                  <a:lnTo>
                    <a:pt x="217" y="187"/>
                  </a:lnTo>
                  <a:cubicBezTo>
                    <a:pt x="236" y="184"/>
                    <a:pt x="251" y="166"/>
                    <a:pt x="247" y="145"/>
                  </a:cubicBezTo>
                  <a:cubicBezTo>
                    <a:pt x="247" y="143"/>
                    <a:pt x="232" y="68"/>
                    <a:pt x="171" y="27"/>
                  </a:cubicBezTo>
                  <a:cubicBezTo>
                    <a:pt x="144" y="9"/>
                    <a:pt x="113" y="0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3701533" y="3858112"/>
              <a:ext cx="31049" cy="23225"/>
            </a:xfrm>
            <a:custGeom>
              <a:avLst/>
              <a:gdLst/>
              <a:ahLst/>
              <a:cxnLst/>
              <a:rect l="l" t="t" r="r" b="b"/>
              <a:pathLst>
                <a:path w="250" h="187" extrusionOk="0">
                  <a:moveTo>
                    <a:pt x="77" y="0"/>
                  </a:moveTo>
                  <a:cubicBezTo>
                    <a:pt x="63" y="0"/>
                    <a:pt x="48" y="2"/>
                    <a:pt x="32" y="5"/>
                  </a:cubicBezTo>
                  <a:cubicBezTo>
                    <a:pt x="13" y="8"/>
                    <a:pt x="1" y="27"/>
                    <a:pt x="4" y="46"/>
                  </a:cubicBezTo>
                  <a:cubicBezTo>
                    <a:pt x="7" y="63"/>
                    <a:pt x="22" y="75"/>
                    <a:pt x="39" y="75"/>
                  </a:cubicBezTo>
                  <a:cubicBezTo>
                    <a:pt x="42" y="75"/>
                    <a:pt x="44" y="75"/>
                    <a:pt x="47" y="74"/>
                  </a:cubicBezTo>
                  <a:cubicBezTo>
                    <a:pt x="56" y="72"/>
                    <a:pt x="66" y="71"/>
                    <a:pt x="75" y="71"/>
                  </a:cubicBezTo>
                  <a:cubicBezTo>
                    <a:pt x="96" y="71"/>
                    <a:pt x="115" y="76"/>
                    <a:pt x="130" y="86"/>
                  </a:cubicBezTo>
                  <a:cubicBezTo>
                    <a:pt x="165" y="110"/>
                    <a:pt x="175" y="156"/>
                    <a:pt x="175" y="156"/>
                  </a:cubicBezTo>
                  <a:cubicBezTo>
                    <a:pt x="177" y="174"/>
                    <a:pt x="191" y="186"/>
                    <a:pt x="207" y="187"/>
                  </a:cubicBezTo>
                  <a:lnTo>
                    <a:pt x="217" y="187"/>
                  </a:lnTo>
                  <a:cubicBezTo>
                    <a:pt x="236" y="184"/>
                    <a:pt x="249" y="165"/>
                    <a:pt x="246" y="145"/>
                  </a:cubicBezTo>
                  <a:cubicBezTo>
                    <a:pt x="246" y="143"/>
                    <a:pt x="232" y="68"/>
                    <a:pt x="170" y="27"/>
                  </a:cubicBezTo>
                  <a:cubicBezTo>
                    <a:pt x="143" y="9"/>
                    <a:pt x="112" y="0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3673216" y="3877859"/>
              <a:ext cx="31174" cy="23473"/>
            </a:xfrm>
            <a:custGeom>
              <a:avLst/>
              <a:gdLst/>
              <a:ahLst/>
              <a:cxnLst/>
              <a:rect l="l" t="t" r="r" b="b"/>
              <a:pathLst>
                <a:path w="251" h="189" extrusionOk="0">
                  <a:moveTo>
                    <a:pt x="78" y="1"/>
                  </a:moveTo>
                  <a:cubicBezTo>
                    <a:pt x="63" y="1"/>
                    <a:pt x="48" y="2"/>
                    <a:pt x="32" y="5"/>
                  </a:cubicBezTo>
                  <a:cubicBezTo>
                    <a:pt x="14" y="9"/>
                    <a:pt x="0" y="28"/>
                    <a:pt x="5" y="47"/>
                  </a:cubicBezTo>
                  <a:cubicBezTo>
                    <a:pt x="8" y="65"/>
                    <a:pt x="23" y="76"/>
                    <a:pt x="41" y="76"/>
                  </a:cubicBezTo>
                  <a:cubicBezTo>
                    <a:pt x="43" y="76"/>
                    <a:pt x="45" y="76"/>
                    <a:pt x="46" y="76"/>
                  </a:cubicBezTo>
                  <a:cubicBezTo>
                    <a:pt x="57" y="73"/>
                    <a:pt x="68" y="72"/>
                    <a:pt x="77" y="72"/>
                  </a:cubicBezTo>
                  <a:cubicBezTo>
                    <a:pt x="97" y="72"/>
                    <a:pt x="115" y="77"/>
                    <a:pt x="129" y="87"/>
                  </a:cubicBezTo>
                  <a:cubicBezTo>
                    <a:pt x="165" y="112"/>
                    <a:pt x="174" y="158"/>
                    <a:pt x="174" y="158"/>
                  </a:cubicBezTo>
                  <a:cubicBezTo>
                    <a:pt x="177" y="174"/>
                    <a:pt x="191" y="186"/>
                    <a:pt x="208" y="188"/>
                  </a:cubicBezTo>
                  <a:lnTo>
                    <a:pt x="216" y="188"/>
                  </a:lnTo>
                  <a:cubicBezTo>
                    <a:pt x="236" y="184"/>
                    <a:pt x="250" y="166"/>
                    <a:pt x="246" y="145"/>
                  </a:cubicBezTo>
                  <a:cubicBezTo>
                    <a:pt x="246" y="143"/>
                    <a:pt x="232" y="69"/>
                    <a:pt x="170" y="28"/>
                  </a:cubicBezTo>
                  <a:cubicBezTo>
                    <a:pt x="143" y="10"/>
                    <a:pt x="113" y="1"/>
                    <a:pt x="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3837031" y="3856622"/>
              <a:ext cx="130159" cy="136245"/>
            </a:xfrm>
            <a:custGeom>
              <a:avLst/>
              <a:gdLst/>
              <a:ahLst/>
              <a:cxnLst/>
              <a:rect l="l" t="t" r="r" b="b"/>
              <a:pathLst>
                <a:path w="1048" h="1097" extrusionOk="0">
                  <a:moveTo>
                    <a:pt x="256" y="913"/>
                  </a:moveTo>
                  <a:cubicBezTo>
                    <a:pt x="141" y="828"/>
                    <a:pt x="206" y="704"/>
                    <a:pt x="491" y="685"/>
                  </a:cubicBezTo>
                  <a:cubicBezTo>
                    <a:pt x="778" y="667"/>
                    <a:pt x="844" y="480"/>
                    <a:pt x="598" y="509"/>
                  </a:cubicBezTo>
                  <a:cubicBezTo>
                    <a:pt x="350" y="536"/>
                    <a:pt x="0" y="264"/>
                    <a:pt x="500" y="213"/>
                  </a:cubicBezTo>
                  <a:cubicBezTo>
                    <a:pt x="777" y="184"/>
                    <a:pt x="928" y="85"/>
                    <a:pt x="1010" y="0"/>
                  </a:cubicBezTo>
                  <a:cubicBezTo>
                    <a:pt x="1047" y="384"/>
                    <a:pt x="995" y="872"/>
                    <a:pt x="973" y="1001"/>
                  </a:cubicBezTo>
                  <a:cubicBezTo>
                    <a:pt x="972" y="1002"/>
                    <a:pt x="969" y="1003"/>
                    <a:pt x="968" y="1003"/>
                  </a:cubicBezTo>
                  <a:cubicBezTo>
                    <a:pt x="636" y="1096"/>
                    <a:pt x="363" y="991"/>
                    <a:pt x="256" y="9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3528030" y="3938964"/>
              <a:ext cx="432580" cy="88677"/>
            </a:xfrm>
            <a:custGeom>
              <a:avLst/>
              <a:gdLst/>
              <a:ahLst/>
              <a:cxnLst/>
              <a:rect l="l" t="t" r="r" b="b"/>
              <a:pathLst>
                <a:path w="3483" h="714" extrusionOk="0">
                  <a:moveTo>
                    <a:pt x="2" y="0"/>
                  </a:moveTo>
                  <a:cubicBezTo>
                    <a:pt x="1" y="14"/>
                    <a:pt x="1" y="26"/>
                    <a:pt x="2" y="39"/>
                  </a:cubicBezTo>
                  <a:cubicBezTo>
                    <a:pt x="16" y="247"/>
                    <a:pt x="357" y="714"/>
                    <a:pt x="1234" y="714"/>
                  </a:cubicBezTo>
                  <a:cubicBezTo>
                    <a:pt x="1278" y="714"/>
                    <a:pt x="1322" y="713"/>
                    <a:pt x="1368" y="710"/>
                  </a:cubicBezTo>
                  <a:cubicBezTo>
                    <a:pt x="1562" y="668"/>
                    <a:pt x="1951" y="415"/>
                    <a:pt x="2186" y="415"/>
                  </a:cubicBezTo>
                  <a:cubicBezTo>
                    <a:pt x="2255" y="415"/>
                    <a:pt x="2311" y="437"/>
                    <a:pt x="2345" y="493"/>
                  </a:cubicBezTo>
                  <a:cubicBezTo>
                    <a:pt x="2383" y="512"/>
                    <a:pt x="2471" y="521"/>
                    <a:pt x="2584" y="521"/>
                  </a:cubicBezTo>
                  <a:cubicBezTo>
                    <a:pt x="2856" y="521"/>
                    <a:pt x="3271" y="465"/>
                    <a:pt x="3462" y="340"/>
                  </a:cubicBezTo>
                  <a:cubicBezTo>
                    <a:pt x="3468" y="307"/>
                    <a:pt x="3476" y="252"/>
                    <a:pt x="3483" y="180"/>
                  </a:cubicBezTo>
                  <a:lnTo>
                    <a:pt x="3483" y="180"/>
                  </a:lnTo>
                  <a:cubicBezTo>
                    <a:pt x="3282" y="243"/>
                    <a:pt x="2875" y="358"/>
                    <a:pt x="2625" y="358"/>
                  </a:cubicBezTo>
                  <a:cubicBezTo>
                    <a:pt x="2556" y="358"/>
                    <a:pt x="2499" y="350"/>
                    <a:pt x="2462" y="329"/>
                  </a:cubicBezTo>
                  <a:cubicBezTo>
                    <a:pt x="2380" y="283"/>
                    <a:pt x="2294" y="262"/>
                    <a:pt x="2198" y="262"/>
                  </a:cubicBezTo>
                  <a:cubicBezTo>
                    <a:pt x="2030" y="262"/>
                    <a:pt x="1833" y="327"/>
                    <a:pt x="1583" y="441"/>
                  </a:cubicBezTo>
                  <a:cubicBezTo>
                    <a:pt x="1455" y="499"/>
                    <a:pt x="1291" y="535"/>
                    <a:pt x="1111" y="535"/>
                  </a:cubicBezTo>
                  <a:cubicBezTo>
                    <a:pt x="751" y="535"/>
                    <a:pt x="327" y="392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668497" y="3882331"/>
              <a:ext cx="178472" cy="83337"/>
            </a:xfrm>
            <a:custGeom>
              <a:avLst/>
              <a:gdLst/>
              <a:ahLst/>
              <a:cxnLst/>
              <a:rect l="l" t="t" r="r" b="b"/>
              <a:pathLst>
                <a:path w="1437" h="671" extrusionOk="0">
                  <a:moveTo>
                    <a:pt x="979" y="0"/>
                  </a:moveTo>
                  <a:cubicBezTo>
                    <a:pt x="924" y="0"/>
                    <a:pt x="876" y="27"/>
                    <a:pt x="845" y="53"/>
                  </a:cubicBezTo>
                  <a:cubicBezTo>
                    <a:pt x="768" y="118"/>
                    <a:pt x="729" y="211"/>
                    <a:pt x="705" y="286"/>
                  </a:cubicBezTo>
                  <a:cubicBezTo>
                    <a:pt x="692" y="325"/>
                    <a:pt x="682" y="361"/>
                    <a:pt x="669" y="395"/>
                  </a:cubicBezTo>
                  <a:cubicBezTo>
                    <a:pt x="663" y="411"/>
                    <a:pt x="656" y="427"/>
                    <a:pt x="648" y="441"/>
                  </a:cubicBezTo>
                  <a:cubicBezTo>
                    <a:pt x="641" y="453"/>
                    <a:pt x="633" y="465"/>
                    <a:pt x="625" y="477"/>
                  </a:cubicBezTo>
                  <a:cubicBezTo>
                    <a:pt x="589" y="521"/>
                    <a:pt x="529" y="547"/>
                    <a:pt x="457" y="557"/>
                  </a:cubicBezTo>
                  <a:cubicBezTo>
                    <a:pt x="425" y="562"/>
                    <a:pt x="392" y="564"/>
                    <a:pt x="358" y="564"/>
                  </a:cubicBezTo>
                  <a:cubicBezTo>
                    <a:pt x="243" y="564"/>
                    <a:pt x="121" y="541"/>
                    <a:pt x="1" y="511"/>
                  </a:cubicBezTo>
                  <a:lnTo>
                    <a:pt x="1" y="511"/>
                  </a:lnTo>
                  <a:cubicBezTo>
                    <a:pt x="132" y="605"/>
                    <a:pt x="289" y="669"/>
                    <a:pt x="464" y="670"/>
                  </a:cubicBezTo>
                  <a:cubicBezTo>
                    <a:pt x="467" y="670"/>
                    <a:pt x="470" y="670"/>
                    <a:pt x="472" y="670"/>
                  </a:cubicBezTo>
                  <a:cubicBezTo>
                    <a:pt x="557" y="670"/>
                    <a:pt x="654" y="639"/>
                    <a:pt x="724" y="569"/>
                  </a:cubicBezTo>
                  <a:cubicBezTo>
                    <a:pt x="740" y="551"/>
                    <a:pt x="756" y="528"/>
                    <a:pt x="769" y="508"/>
                  </a:cubicBezTo>
                  <a:cubicBezTo>
                    <a:pt x="780" y="488"/>
                    <a:pt x="790" y="467"/>
                    <a:pt x="799" y="447"/>
                  </a:cubicBezTo>
                  <a:cubicBezTo>
                    <a:pt x="815" y="406"/>
                    <a:pt x="827" y="367"/>
                    <a:pt x="841" y="331"/>
                  </a:cubicBezTo>
                  <a:cubicBezTo>
                    <a:pt x="862" y="257"/>
                    <a:pt x="889" y="196"/>
                    <a:pt x="934" y="155"/>
                  </a:cubicBezTo>
                  <a:cubicBezTo>
                    <a:pt x="953" y="136"/>
                    <a:pt x="971" y="128"/>
                    <a:pt x="984" y="128"/>
                  </a:cubicBezTo>
                  <a:cubicBezTo>
                    <a:pt x="984" y="128"/>
                    <a:pt x="985" y="128"/>
                    <a:pt x="986" y="128"/>
                  </a:cubicBezTo>
                  <a:cubicBezTo>
                    <a:pt x="1001" y="128"/>
                    <a:pt x="1026" y="140"/>
                    <a:pt x="1046" y="165"/>
                  </a:cubicBezTo>
                  <a:cubicBezTo>
                    <a:pt x="1057" y="176"/>
                    <a:pt x="1066" y="190"/>
                    <a:pt x="1076" y="206"/>
                  </a:cubicBezTo>
                  <a:cubicBezTo>
                    <a:pt x="1087" y="224"/>
                    <a:pt x="1097" y="241"/>
                    <a:pt x="1111" y="260"/>
                  </a:cubicBezTo>
                  <a:cubicBezTo>
                    <a:pt x="1136" y="292"/>
                    <a:pt x="1163" y="327"/>
                    <a:pt x="1196" y="355"/>
                  </a:cubicBezTo>
                  <a:cubicBezTo>
                    <a:pt x="1229" y="383"/>
                    <a:pt x="1266" y="406"/>
                    <a:pt x="1308" y="419"/>
                  </a:cubicBezTo>
                  <a:cubicBezTo>
                    <a:pt x="1330" y="425"/>
                    <a:pt x="1351" y="428"/>
                    <a:pt x="1371" y="428"/>
                  </a:cubicBezTo>
                  <a:cubicBezTo>
                    <a:pt x="1394" y="428"/>
                    <a:pt x="1416" y="424"/>
                    <a:pt x="1436" y="414"/>
                  </a:cubicBezTo>
                  <a:lnTo>
                    <a:pt x="1436" y="414"/>
                  </a:lnTo>
                  <a:cubicBezTo>
                    <a:pt x="1435" y="414"/>
                    <a:pt x="1435" y="414"/>
                    <a:pt x="1434" y="414"/>
                  </a:cubicBezTo>
                  <a:cubicBezTo>
                    <a:pt x="1353" y="414"/>
                    <a:pt x="1292" y="364"/>
                    <a:pt x="1250" y="307"/>
                  </a:cubicBezTo>
                  <a:cubicBezTo>
                    <a:pt x="1226" y="278"/>
                    <a:pt x="1210" y="245"/>
                    <a:pt x="1194" y="212"/>
                  </a:cubicBezTo>
                  <a:lnTo>
                    <a:pt x="1170" y="161"/>
                  </a:lnTo>
                  <a:cubicBezTo>
                    <a:pt x="1162" y="142"/>
                    <a:pt x="1152" y="120"/>
                    <a:pt x="1138" y="99"/>
                  </a:cubicBezTo>
                  <a:cubicBezTo>
                    <a:pt x="1113" y="60"/>
                    <a:pt x="1073" y="16"/>
                    <a:pt x="1008" y="3"/>
                  </a:cubicBezTo>
                  <a:cubicBezTo>
                    <a:pt x="998" y="1"/>
                    <a:pt x="988" y="0"/>
                    <a:pt x="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607889" y="2868144"/>
              <a:ext cx="343033" cy="618504"/>
            </a:xfrm>
            <a:custGeom>
              <a:avLst/>
              <a:gdLst/>
              <a:ahLst/>
              <a:cxnLst/>
              <a:rect l="l" t="t" r="r" b="b"/>
              <a:pathLst>
                <a:path w="2762" h="4980" extrusionOk="0">
                  <a:moveTo>
                    <a:pt x="133" y="1959"/>
                  </a:moveTo>
                  <a:cubicBezTo>
                    <a:pt x="1" y="1837"/>
                    <a:pt x="466" y="1814"/>
                    <a:pt x="828" y="1461"/>
                  </a:cubicBezTo>
                  <a:cubicBezTo>
                    <a:pt x="1191" y="1108"/>
                    <a:pt x="911" y="359"/>
                    <a:pt x="911" y="359"/>
                  </a:cubicBezTo>
                  <a:lnTo>
                    <a:pt x="1612" y="1"/>
                  </a:lnTo>
                  <a:cubicBezTo>
                    <a:pt x="1612" y="1"/>
                    <a:pt x="2458" y="855"/>
                    <a:pt x="2761" y="1189"/>
                  </a:cubicBezTo>
                  <a:cubicBezTo>
                    <a:pt x="1645" y="1704"/>
                    <a:pt x="767" y="2028"/>
                    <a:pt x="767" y="2028"/>
                  </a:cubicBezTo>
                  <a:cubicBezTo>
                    <a:pt x="767" y="2028"/>
                    <a:pt x="1358" y="3009"/>
                    <a:pt x="1914" y="4980"/>
                  </a:cubicBezTo>
                  <a:cubicBezTo>
                    <a:pt x="1467" y="3563"/>
                    <a:pt x="255" y="2073"/>
                    <a:pt x="133" y="1959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3652351" y="2438176"/>
              <a:ext cx="908381" cy="604842"/>
            </a:xfrm>
            <a:custGeom>
              <a:avLst/>
              <a:gdLst/>
              <a:ahLst/>
              <a:cxnLst/>
              <a:rect l="l" t="t" r="r" b="b"/>
              <a:pathLst>
                <a:path w="7314" h="4870" extrusionOk="0">
                  <a:moveTo>
                    <a:pt x="1" y="3054"/>
                  </a:moveTo>
                  <a:cubicBezTo>
                    <a:pt x="833" y="2155"/>
                    <a:pt x="1911" y="1245"/>
                    <a:pt x="2871" y="731"/>
                  </a:cubicBezTo>
                  <a:cubicBezTo>
                    <a:pt x="4383" y="42"/>
                    <a:pt x="5570" y="0"/>
                    <a:pt x="5570" y="0"/>
                  </a:cubicBezTo>
                  <a:cubicBezTo>
                    <a:pt x="5570" y="0"/>
                    <a:pt x="7313" y="1659"/>
                    <a:pt x="5344" y="3028"/>
                  </a:cubicBezTo>
                  <a:cubicBezTo>
                    <a:pt x="4285" y="3764"/>
                    <a:pt x="2939" y="4419"/>
                    <a:pt x="1921" y="4870"/>
                  </a:cubicBezTo>
                  <a:cubicBezTo>
                    <a:pt x="758" y="4256"/>
                    <a:pt x="207" y="3436"/>
                    <a:pt x="1" y="30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3976007" y="2438300"/>
              <a:ext cx="584722" cy="565968"/>
            </a:xfrm>
            <a:custGeom>
              <a:avLst/>
              <a:gdLst/>
              <a:ahLst/>
              <a:cxnLst/>
              <a:rect l="l" t="t" r="r" b="b"/>
              <a:pathLst>
                <a:path w="4708" h="4557" extrusionOk="0">
                  <a:moveTo>
                    <a:pt x="2216" y="2163"/>
                  </a:moveTo>
                  <a:cubicBezTo>
                    <a:pt x="2657" y="1278"/>
                    <a:pt x="1507" y="775"/>
                    <a:pt x="1507" y="775"/>
                  </a:cubicBezTo>
                  <a:cubicBezTo>
                    <a:pt x="1507" y="775"/>
                    <a:pt x="1512" y="532"/>
                    <a:pt x="1634" y="236"/>
                  </a:cubicBezTo>
                  <a:cubicBezTo>
                    <a:pt x="2434" y="20"/>
                    <a:pt x="2964" y="0"/>
                    <a:pt x="2964" y="0"/>
                  </a:cubicBezTo>
                  <a:cubicBezTo>
                    <a:pt x="2964" y="0"/>
                    <a:pt x="4707" y="1660"/>
                    <a:pt x="2738" y="3028"/>
                  </a:cubicBezTo>
                  <a:cubicBezTo>
                    <a:pt x="1904" y="3607"/>
                    <a:pt x="891" y="4138"/>
                    <a:pt x="1" y="4557"/>
                  </a:cubicBezTo>
                  <a:cubicBezTo>
                    <a:pt x="8" y="4548"/>
                    <a:pt x="1776" y="3047"/>
                    <a:pt x="2216" y="21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2755902" y="1832347"/>
              <a:ext cx="971349" cy="642474"/>
            </a:xfrm>
            <a:custGeom>
              <a:avLst/>
              <a:gdLst/>
              <a:ahLst/>
              <a:cxnLst/>
              <a:rect l="l" t="t" r="r" b="b"/>
              <a:pathLst>
                <a:path w="7821" h="5173" extrusionOk="0">
                  <a:moveTo>
                    <a:pt x="87" y="76"/>
                  </a:moveTo>
                  <a:cubicBezTo>
                    <a:pt x="175" y="1"/>
                    <a:pt x="290" y="21"/>
                    <a:pt x="443" y="156"/>
                  </a:cubicBezTo>
                  <a:cubicBezTo>
                    <a:pt x="597" y="290"/>
                    <a:pt x="1027" y="890"/>
                    <a:pt x="1027" y="890"/>
                  </a:cubicBezTo>
                  <a:cubicBezTo>
                    <a:pt x="1027" y="890"/>
                    <a:pt x="964" y="695"/>
                    <a:pt x="980" y="603"/>
                  </a:cubicBezTo>
                  <a:cubicBezTo>
                    <a:pt x="997" y="513"/>
                    <a:pt x="1126" y="307"/>
                    <a:pt x="1144" y="478"/>
                  </a:cubicBezTo>
                  <a:cubicBezTo>
                    <a:pt x="1161" y="647"/>
                    <a:pt x="1371" y="858"/>
                    <a:pt x="1414" y="985"/>
                  </a:cubicBezTo>
                  <a:cubicBezTo>
                    <a:pt x="1456" y="1112"/>
                    <a:pt x="1389" y="1608"/>
                    <a:pt x="1389" y="1608"/>
                  </a:cubicBezTo>
                  <a:cubicBezTo>
                    <a:pt x="1923" y="2088"/>
                    <a:pt x="2531" y="2497"/>
                    <a:pt x="3095" y="2929"/>
                  </a:cubicBezTo>
                  <a:cubicBezTo>
                    <a:pt x="3379" y="3144"/>
                    <a:pt x="3665" y="3353"/>
                    <a:pt x="3949" y="3529"/>
                  </a:cubicBezTo>
                  <a:cubicBezTo>
                    <a:pt x="4086" y="3614"/>
                    <a:pt x="4224" y="3692"/>
                    <a:pt x="4348" y="3747"/>
                  </a:cubicBezTo>
                  <a:cubicBezTo>
                    <a:pt x="4361" y="3732"/>
                    <a:pt x="4374" y="3718"/>
                    <a:pt x="4390" y="3699"/>
                  </a:cubicBezTo>
                  <a:lnTo>
                    <a:pt x="4422" y="3662"/>
                  </a:lnTo>
                  <a:lnTo>
                    <a:pt x="4456" y="3620"/>
                  </a:lnTo>
                  <a:cubicBezTo>
                    <a:pt x="4548" y="3506"/>
                    <a:pt x="4644" y="3373"/>
                    <a:pt x="4739" y="3236"/>
                  </a:cubicBezTo>
                  <a:cubicBezTo>
                    <a:pt x="4929" y="2959"/>
                    <a:pt x="5113" y="2662"/>
                    <a:pt x="5293" y="2358"/>
                  </a:cubicBezTo>
                  <a:cubicBezTo>
                    <a:pt x="5472" y="2055"/>
                    <a:pt x="5647" y="1746"/>
                    <a:pt x="5819" y="1432"/>
                  </a:cubicBezTo>
                  <a:cubicBezTo>
                    <a:pt x="5824" y="1424"/>
                    <a:pt x="5829" y="1415"/>
                    <a:pt x="5832" y="1406"/>
                  </a:cubicBezTo>
                  <a:cubicBezTo>
                    <a:pt x="6101" y="913"/>
                    <a:pt x="6725" y="746"/>
                    <a:pt x="7202" y="1040"/>
                  </a:cubicBezTo>
                  <a:cubicBezTo>
                    <a:pt x="7699" y="1344"/>
                    <a:pt x="7820" y="2013"/>
                    <a:pt x="7462" y="2473"/>
                  </a:cubicBezTo>
                  <a:cubicBezTo>
                    <a:pt x="7453" y="2483"/>
                    <a:pt x="7446" y="2494"/>
                    <a:pt x="7437" y="2505"/>
                  </a:cubicBezTo>
                  <a:cubicBezTo>
                    <a:pt x="7205" y="2800"/>
                    <a:pt x="6970" y="3092"/>
                    <a:pt x="6725" y="3381"/>
                  </a:cubicBezTo>
                  <a:cubicBezTo>
                    <a:pt x="6481" y="3672"/>
                    <a:pt x="6230" y="3959"/>
                    <a:pt x="5957" y="4244"/>
                  </a:cubicBezTo>
                  <a:cubicBezTo>
                    <a:pt x="5819" y="4387"/>
                    <a:pt x="5676" y="4529"/>
                    <a:pt x="5510" y="4674"/>
                  </a:cubicBezTo>
                  <a:lnTo>
                    <a:pt x="5448" y="4727"/>
                  </a:lnTo>
                  <a:lnTo>
                    <a:pt x="5380" y="4782"/>
                  </a:lnTo>
                  <a:cubicBezTo>
                    <a:pt x="5336" y="4818"/>
                    <a:pt x="5284" y="4858"/>
                    <a:pt x="5232" y="4895"/>
                  </a:cubicBezTo>
                  <a:lnTo>
                    <a:pt x="5192" y="4923"/>
                  </a:lnTo>
                  <a:lnTo>
                    <a:pt x="5145" y="4954"/>
                  </a:lnTo>
                  <a:cubicBezTo>
                    <a:pt x="5111" y="4975"/>
                    <a:pt x="5084" y="4992"/>
                    <a:pt x="5046" y="5013"/>
                  </a:cubicBezTo>
                  <a:cubicBezTo>
                    <a:pt x="5003" y="5036"/>
                    <a:pt x="4962" y="5057"/>
                    <a:pt x="4920" y="5078"/>
                  </a:cubicBezTo>
                  <a:cubicBezTo>
                    <a:pt x="4903" y="5087"/>
                    <a:pt x="4863" y="5100"/>
                    <a:pt x="4835" y="5111"/>
                  </a:cubicBezTo>
                  <a:cubicBezTo>
                    <a:pt x="4804" y="5123"/>
                    <a:pt x="4772" y="5131"/>
                    <a:pt x="4740" y="5140"/>
                  </a:cubicBezTo>
                  <a:cubicBezTo>
                    <a:pt x="4722" y="5145"/>
                    <a:pt x="4712" y="5149"/>
                    <a:pt x="4689" y="5154"/>
                  </a:cubicBezTo>
                  <a:cubicBezTo>
                    <a:pt x="4668" y="5157"/>
                    <a:pt x="4645" y="5161"/>
                    <a:pt x="4623" y="5165"/>
                  </a:cubicBezTo>
                  <a:cubicBezTo>
                    <a:pt x="4576" y="5171"/>
                    <a:pt x="4540" y="5172"/>
                    <a:pt x="4502" y="5172"/>
                  </a:cubicBezTo>
                  <a:cubicBezTo>
                    <a:pt x="4485" y="5172"/>
                    <a:pt x="4464" y="5172"/>
                    <a:pt x="4448" y="5171"/>
                  </a:cubicBezTo>
                  <a:lnTo>
                    <a:pt x="4400" y="5167"/>
                  </a:lnTo>
                  <a:cubicBezTo>
                    <a:pt x="4368" y="5165"/>
                    <a:pt x="4336" y="5160"/>
                    <a:pt x="4312" y="5155"/>
                  </a:cubicBezTo>
                  <a:cubicBezTo>
                    <a:pt x="4202" y="5134"/>
                    <a:pt x="4124" y="5104"/>
                    <a:pt x="4052" y="5075"/>
                  </a:cubicBezTo>
                  <a:cubicBezTo>
                    <a:pt x="3913" y="5016"/>
                    <a:pt x="3808" y="4952"/>
                    <a:pt x="3712" y="4890"/>
                  </a:cubicBezTo>
                  <a:cubicBezTo>
                    <a:pt x="3522" y="4763"/>
                    <a:pt x="3366" y="4634"/>
                    <a:pt x="3217" y="4504"/>
                  </a:cubicBezTo>
                  <a:cubicBezTo>
                    <a:pt x="2920" y="4241"/>
                    <a:pt x="2655" y="3972"/>
                    <a:pt x="2398" y="3698"/>
                  </a:cubicBezTo>
                  <a:cubicBezTo>
                    <a:pt x="1886" y="3149"/>
                    <a:pt x="1411" y="2588"/>
                    <a:pt x="945" y="2008"/>
                  </a:cubicBezTo>
                  <a:cubicBezTo>
                    <a:pt x="945" y="2008"/>
                    <a:pt x="311" y="1629"/>
                    <a:pt x="203" y="1302"/>
                  </a:cubicBezTo>
                  <a:cubicBezTo>
                    <a:pt x="91" y="979"/>
                    <a:pt x="0" y="151"/>
                    <a:pt x="87" y="76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3338258" y="1929592"/>
              <a:ext cx="369984" cy="542991"/>
            </a:xfrm>
            <a:custGeom>
              <a:avLst/>
              <a:gdLst/>
              <a:ahLst/>
              <a:cxnLst/>
              <a:rect l="l" t="t" r="r" b="b"/>
              <a:pathLst>
                <a:path w="2979" h="4372" extrusionOk="0">
                  <a:moveTo>
                    <a:pt x="1071" y="2591"/>
                  </a:moveTo>
                  <a:cubicBezTo>
                    <a:pt x="1051" y="2149"/>
                    <a:pt x="986" y="1372"/>
                    <a:pt x="952" y="973"/>
                  </a:cubicBezTo>
                  <a:cubicBezTo>
                    <a:pt x="1011" y="865"/>
                    <a:pt x="1072" y="759"/>
                    <a:pt x="1131" y="651"/>
                  </a:cubicBezTo>
                  <a:cubicBezTo>
                    <a:pt x="1136" y="642"/>
                    <a:pt x="1141" y="633"/>
                    <a:pt x="1145" y="625"/>
                  </a:cubicBezTo>
                  <a:cubicBezTo>
                    <a:pt x="1388" y="178"/>
                    <a:pt x="1924" y="1"/>
                    <a:pt x="2378" y="188"/>
                  </a:cubicBezTo>
                  <a:cubicBezTo>
                    <a:pt x="2536" y="330"/>
                    <a:pt x="2682" y="486"/>
                    <a:pt x="2774" y="612"/>
                  </a:cubicBezTo>
                  <a:cubicBezTo>
                    <a:pt x="2847" y="713"/>
                    <a:pt x="2916" y="911"/>
                    <a:pt x="2979" y="1143"/>
                  </a:cubicBezTo>
                  <a:cubicBezTo>
                    <a:pt x="2969" y="1336"/>
                    <a:pt x="2903" y="1526"/>
                    <a:pt x="2774" y="1690"/>
                  </a:cubicBezTo>
                  <a:cubicBezTo>
                    <a:pt x="2765" y="1700"/>
                    <a:pt x="2758" y="1711"/>
                    <a:pt x="2749" y="1722"/>
                  </a:cubicBezTo>
                  <a:cubicBezTo>
                    <a:pt x="2517" y="2017"/>
                    <a:pt x="2282" y="2309"/>
                    <a:pt x="2037" y="2599"/>
                  </a:cubicBezTo>
                  <a:cubicBezTo>
                    <a:pt x="1793" y="2889"/>
                    <a:pt x="1542" y="3176"/>
                    <a:pt x="1269" y="3461"/>
                  </a:cubicBezTo>
                  <a:cubicBezTo>
                    <a:pt x="1131" y="3604"/>
                    <a:pt x="988" y="3746"/>
                    <a:pt x="822" y="3891"/>
                  </a:cubicBezTo>
                  <a:lnTo>
                    <a:pt x="760" y="3945"/>
                  </a:lnTo>
                  <a:lnTo>
                    <a:pt x="692" y="3999"/>
                  </a:lnTo>
                  <a:cubicBezTo>
                    <a:pt x="649" y="4035"/>
                    <a:pt x="596" y="4075"/>
                    <a:pt x="544" y="4112"/>
                  </a:cubicBezTo>
                  <a:lnTo>
                    <a:pt x="504" y="4140"/>
                  </a:lnTo>
                  <a:lnTo>
                    <a:pt x="457" y="4171"/>
                  </a:lnTo>
                  <a:cubicBezTo>
                    <a:pt x="423" y="4192"/>
                    <a:pt x="396" y="4209"/>
                    <a:pt x="358" y="4231"/>
                  </a:cubicBezTo>
                  <a:cubicBezTo>
                    <a:pt x="315" y="4253"/>
                    <a:pt x="274" y="4274"/>
                    <a:pt x="232" y="4295"/>
                  </a:cubicBezTo>
                  <a:cubicBezTo>
                    <a:pt x="215" y="4304"/>
                    <a:pt x="175" y="4318"/>
                    <a:pt x="147" y="4329"/>
                  </a:cubicBezTo>
                  <a:cubicBezTo>
                    <a:pt x="116" y="4340"/>
                    <a:pt x="84" y="4348"/>
                    <a:pt x="53" y="4357"/>
                  </a:cubicBezTo>
                  <a:cubicBezTo>
                    <a:pt x="35" y="4362"/>
                    <a:pt x="25" y="4366"/>
                    <a:pt x="1" y="4371"/>
                  </a:cubicBezTo>
                  <a:cubicBezTo>
                    <a:pt x="0" y="4372"/>
                    <a:pt x="1097" y="3205"/>
                    <a:pt x="1071" y="2591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3482699" y="1709392"/>
              <a:ext cx="868637" cy="870997"/>
            </a:xfrm>
            <a:custGeom>
              <a:avLst/>
              <a:gdLst/>
              <a:ahLst/>
              <a:cxnLst/>
              <a:rect l="l" t="t" r="r" b="b"/>
              <a:pathLst>
                <a:path w="6994" h="7013" extrusionOk="0">
                  <a:moveTo>
                    <a:pt x="915" y="1066"/>
                  </a:moveTo>
                  <a:cubicBezTo>
                    <a:pt x="915" y="1066"/>
                    <a:pt x="256" y="1779"/>
                    <a:pt x="129" y="2475"/>
                  </a:cubicBezTo>
                  <a:cubicBezTo>
                    <a:pt x="1" y="3172"/>
                    <a:pt x="282" y="4216"/>
                    <a:pt x="1141" y="4615"/>
                  </a:cubicBezTo>
                  <a:cubicBezTo>
                    <a:pt x="1999" y="5014"/>
                    <a:pt x="3556" y="7012"/>
                    <a:pt x="3556" y="7012"/>
                  </a:cubicBezTo>
                  <a:cubicBezTo>
                    <a:pt x="3556" y="7012"/>
                    <a:pt x="5649" y="6902"/>
                    <a:pt x="6993" y="5902"/>
                  </a:cubicBezTo>
                  <a:cubicBezTo>
                    <a:pt x="6636" y="5373"/>
                    <a:pt x="4469" y="2839"/>
                    <a:pt x="3876" y="1920"/>
                  </a:cubicBezTo>
                  <a:cubicBezTo>
                    <a:pt x="3284" y="1002"/>
                    <a:pt x="2073" y="0"/>
                    <a:pt x="915" y="10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3488909" y="1746279"/>
              <a:ext cx="215483" cy="299689"/>
            </a:xfrm>
            <a:custGeom>
              <a:avLst/>
              <a:gdLst/>
              <a:ahLst/>
              <a:cxnLst/>
              <a:rect l="l" t="t" r="r" b="b"/>
              <a:pathLst>
                <a:path w="1735" h="2413" extrusionOk="0">
                  <a:moveTo>
                    <a:pt x="1" y="614"/>
                  </a:moveTo>
                  <a:cubicBezTo>
                    <a:pt x="1" y="614"/>
                    <a:pt x="503" y="890"/>
                    <a:pt x="439" y="1764"/>
                  </a:cubicBezTo>
                  <a:cubicBezTo>
                    <a:pt x="424" y="2152"/>
                    <a:pt x="836" y="2413"/>
                    <a:pt x="1285" y="1985"/>
                  </a:cubicBezTo>
                  <a:cubicBezTo>
                    <a:pt x="1734" y="1558"/>
                    <a:pt x="1402" y="435"/>
                    <a:pt x="1402" y="435"/>
                  </a:cubicBezTo>
                  <a:cubicBezTo>
                    <a:pt x="1402" y="435"/>
                    <a:pt x="689" y="343"/>
                    <a:pt x="395" y="32"/>
                  </a:cubicBezTo>
                  <a:cubicBezTo>
                    <a:pt x="153" y="0"/>
                    <a:pt x="1" y="614"/>
                    <a:pt x="1" y="614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3488909" y="1746279"/>
              <a:ext cx="125688" cy="87062"/>
            </a:xfrm>
            <a:custGeom>
              <a:avLst/>
              <a:gdLst/>
              <a:ahLst/>
              <a:cxnLst/>
              <a:rect l="l" t="t" r="r" b="b"/>
              <a:pathLst>
                <a:path w="1012" h="701" extrusionOk="0">
                  <a:moveTo>
                    <a:pt x="395" y="34"/>
                  </a:moveTo>
                  <a:cubicBezTo>
                    <a:pt x="542" y="189"/>
                    <a:pt x="795" y="290"/>
                    <a:pt x="1012" y="352"/>
                  </a:cubicBezTo>
                  <a:cubicBezTo>
                    <a:pt x="810" y="608"/>
                    <a:pt x="387" y="682"/>
                    <a:pt x="111" y="701"/>
                  </a:cubicBezTo>
                  <a:cubicBezTo>
                    <a:pt x="48" y="641"/>
                    <a:pt x="1" y="614"/>
                    <a:pt x="1" y="614"/>
                  </a:cubicBezTo>
                  <a:cubicBezTo>
                    <a:pt x="1" y="614"/>
                    <a:pt x="153" y="0"/>
                    <a:pt x="395" y="34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3292802" y="1455411"/>
              <a:ext cx="323907" cy="412460"/>
            </a:xfrm>
            <a:custGeom>
              <a:avLst/>
              <a:gdLst/>
              <a:ahLst/>
              <a:cxnLst/>
              <a:rect l="l" t="t" r="r" b="b"/>
              <a:pathLst>
                <a:path w="2608" h="3321" extrusionOk="0">
                  <a:moveTo>
                    <a:pt x="2059" y="447"/>
                  </a:moveTo>
                  <a:cubicBezTo>
                    <a:pt x="2059" y="447"/>
                    <a:pt x="1512" y="0"/>
                    <a:pt x="837" y="291"/>
                  </a:cubicBezTo>
                  <a:cubicBezTo>
                    <a:pt x="162" y="581"/>
                    <a:pt x="0" y="1386"/>
                    <a:pt x="56" y="1740"/>
                  </a:cubicBezTo>
                  <a:cubicBezTo>
                    <a:pt x="113" y="2095"/>
                    <a:pt x="67" y="2350"/>
                    <a:pt x="45" y="2524"/>
                  </a:cubicBezTo>
                  <a:cubicBezTo>
                    <a:pt x="24" y="2696"/>
                    <a:pt x="376" y="2548"/>
                    <a:pt x="376" y="2548"/>
                  </a:cubicBezTo>
                  <a:cubicBezTo>
                    <a:pt x="376" y="2548"/>
                    <a:pt x="519" y="3202"/>
                    <a:pt x="698" y="3262"/>
                  </a:cubicBezTo>
                  <a:cubicBezTo>
                    <a:pt x="877" y="3320"/>
                    <a:pt x="1957" y="3025"/>
                    <a:pt x="2268" y="2074"/>
                  </a:cubicBezTo>
                  <a:cubicBezTo>
                    <a:pt x="2268" y="2072"/>
                    <a:pt x="2607" y="1113"/>
                    <a:pt x="2059" y="447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2"/>
            <p:cNvSpPr/>
            <p:nvPr/>
          </p:nvSpPr>
          <p:spPr>
            <a:xfrm>
              <a:off x="3180777" y="1416538"/>
              <a:ext cx="499026" cy="357068"/>
            </a:xfrm>
            <a:custGeom>
              <a:avLst/>
              <a:gdLst/>
              <a:ahLst/>
              <a:cxnLst/>
              <a:rect l="l" t="t" r="r" b="b"/>
              <a:pathLst>
                <a:path w="4018" h="2875" extrusionOk="0">
                  <a:moveTo>
                    <a:pt x="94" y="1351"/>
                  </a:moveTo>
                  <a:cubicBezTo>
                    <a:pt x="188" y="1270"/>
                    <a:pt x="306" y="1268"/>
                    <a:pt x="377" y="1223"/>
                  </a:cubicBezTo>
                  <a:cubicBezTo>
                    <a:pt x="449" y="1178"/>
                    <a:pt x="226" y="1088"/>
                    <a:pt x="255" y="1016"/>
                  </a:cubicBezTo>
                  <a:cubicBezTo>
                    <a:pt x="358" y="995"/>
                    <a:pt x="470" y="968"/>
                    <a:pt x="575" y="963"/>
                  </a:cubicBezTo>
                  <a:cubicBezTo>
                    <a:pt x="585" y="946"/>
                    <a:pt x="572" y="925"/>
                    <a:pt x="553" y="915"/>
                  </a:cubicBezTo>
                  <a:cubicBezTo>
                    <a:pt x="536" y="905"/>
                    <a:pt x="515" y="900"/>
                    <a:pt x="502" y="886"/>
                  </a:cubicBezTo>
                  <a:cubicBezTo>
                    <a:pt x="476" y="859"/>
                    <a:pt x="493" y="813"/>
                    <a:pt x="522" y="793"/>
                  </a:cubicBezTo>
                  <a:cubicBezTo>
                    <a:pt x="552" y="772"/>
                    <a:pt x="590" y="770"/>
                    <a:pt x="628" y="765"/>
                  </a:cubicBezTo>
                  <a:cubicBezTo>
                    <a:pt x="795" y="741"/>
                    <a:pt x="943" y="647"/>
                    <a:pt x="1086" y="557"/>
                  </a:cubicBezTo>
                  <a:cubicBezTo>
                    <a:pt x="1086" y="557"/>
                    <a:pt x="1912" y="1"/>
                    <a:pt x="2577" y="373"/>
                  </a:cubicBezTo>
                  <a:cubicBezTo>
                    <a:pt x="2860" y="404"/>
                    <a:pt x="4018" y="712"/>
                    <a:pt x="3266" y="2491"/>
                  </a:cubicBezTo>
                  <a:cubicBezTo>
                    <a:pt x="3107" y="2856"/>
                    <a:pt x="3023" y="2825"/>
                    <a:pt x="2927" y="2849"/>
                  </a:cubicBezTo>
                  <a:cubicBezTo>
                    <a:pt x="2831" y="2874"/>
                    <a:pt x="2748" y="2508"/>
                    <a:pt x="2823" y="2255"/>
                  </a:cubicBezTo>
                  <a:cubicBezTo>
                    <a:pt x="2896" y="2001"/>
                    <a:pt x="2777" y="1892"/>
                    <a:pt x="2634" y="1928"/>
                  </a:cubicBezTo>
                  <a:cubicBezTo>
                    <a:pt x="2493" y="1963"/>
                    <a:pt x="2383" y="2083"/>
                    <a:pt x="2418" y="2344"/>
                  </a:cubicBezTo>
                  <a:cubicBezTo>
                    <a:pt x="2454" y="2605"/>
                    <a:pt x="2094" y="2485"/>
                    <a:pt x="2042" y="1647"/>
                  </a:cubicBezTo>
                  <a:cubicBezTo>
                    <a:pt x="2042" y="1647"/>
                    <a:pt x="1035" y="2090"/>
                    <a:pt x="604" y="1942"/>
                  </a:cubicBezTo>
                  <a:cubicBezTo>
                    <a:pt x="176" y="1795"/>
                    <a:pt x="1" y="1431"/>
                    <a:pt x="94" y="13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>
              <a:off x="3180777" y="1525706"/>
              <a:ext cx="438045" cy="248022"/>
            </a:xfrm>
            <a:custGeom>
              <a:avLst/>
              <a:gdLst/>
              <a:ahLst/>
              <a:cxnLst/>
              <a:rect l="l" t="t" r="r" b="b"/>
              <a:pathLst>
                <a:path w="3527" h="1997" extrusionOk="0">
                  <a:moveTo>
                    <a:pt x="1514" y="579"/>
                  </a:moveTo>
                  <a:cubicBezTo>
                    <a:pt x="2086" y="220"/>
                    <a:pt x="2445" y="1"/>
                    <a:pt x="2647" y="207"/>
                  </a:cubicBezTo>
                  <a:cubicBezTo>
                    <a:pt x="2833" y="396"/>
                    <a:pt x="3135" y="776"/>
                    <a:pt x="3515" y="517"/>
                  </a:cubicBezTo>
                  <a:cubicBezTo>
                    <a:pt x="3527" y="799"/>
                    <a:pt x="3460" y="1158"/>
                    <a:pt x="3268" y="1613"/>
                  </a:cubicBezTo>
                  <a:cubicBezTo>
                    <a:pt x="3109" y="1979"/>
                    <a:pt x="3024" y="1948"/>
                    <a:pt x="2928" y="1972"/>
                  </a:cubicBezTo>
                  <a:cubicBezTo>
                    <a:pt x="2833" y="1996"/>
                    <a:pt x="2749" y="1631"/>
                    <a:pt x="2824" y="1378"/>
                  </a:cubicBezTo>
                  <a:cubicBezTo>
                    <a:pt x="2897" y="1125"/>
                    <a:pt x="2778" y="1015"/>
                    <a:pt x="2635" y="1051"/>
                  </a:cubicBezTo>
                  <a:cubicBezTo>
                    <a:pt x="2495" y="1086"/>
                    <a:pt x="2384" y="1207"/>
                    <a:pt x="2419" y="1468"/>
                  </a:cubicBezTo>
                  <a:cubicBezTo>
                    <a:pt x="2455" y="1729"/>
                    <a:pt x="2096" y="1608"/>
                    <a:pt x="2043" y="771"/>
                  </a:cubicBezTo>
                  <a:cubicBezTo>
                    <a:pt x="2043" y="771"/>
                    <a:pt x="1037" y="1213"/>
                    <a:pt x="605" y="1065"/>
                  </a:cubicBezTo>
                  <a:cubicBezTo>
                    <a:pt x="176" y="917"/>
                    <a:pt x="1" y="553"/>
                    <a:pt x="93" y="473"/>
                  </a:cubicBezTo>
                  <a:cubicBezTo>
                    <a:pt x="94" y="472"/>
                    <a:pt x="941" y="938"/>
                    <a:pt x="1514" y="5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3799027" y="1905250"/>
              <a:ext cx="552430" cy="629060"/>
            </a:xfrm>
            <a:custGeom>
              <a:avLst/>
              <a:gdLst/>
              <a:ahLst/>
              <a:cxnLst/>
              <a:rect l="l" t="t" r="r" b="b"/>
              <a:pathLst>
                <a:path w="4448" h="5065" extrusionOk="0">
                  <a:moveTo>
                    <a:pt x="757" y="38"/>
                  </a:moveTo>
                  <a:cubicBezTo>
                    <a:pt x="837" y="3"/>
                    <a:pt x="956" y="0"/>
                    <a:pt x="1094" y="17"/>
                  </a:cubicBezTo>
                  <a:cubicBezTo>
                    <a:pt x="1179" y="125"/>
                    <a:pt x="1259" y="234"/>
                    <a:pt x="1330" y="343"/>
                  </a:cubicBezTo>
                  <a:cubicBezTo>
                    <a:pt x="1923" y="1262"/>
                    <a:pt x="4089" y="3796"/>
                    <a:pt x="4447" y="4325"/>
                  </a:cubicBezTo>
                  <a:cubicBezTo>
                    <a:pt x="3992" y="4664"/>
                    <a:pt x="3450" y="4900"/>
                    <a:pt x="2933" y="5065"/>
                  </a:cubicBezTo>
                  <a:cubicBezTo>
                    <a:pt x="2935" y="5063"/>
                    <a:pt x="3377" y="3642"/>
                    <a:pt x="2686" y="2744"/>
                  </a:cubicBezTo>
                  <a:cubicBezTo>
                    <a:pt x="1996" y="1846"/>
                    <a:pt x="188" y="791"/>
                    <a:pt x="188" y="791"/>
                  </a:cubicBezTo>
                  <a:cubicBezTo>
                    <a:pt x="0" y="212"/>
                    <a:pt x="393" y="193"/>
                    <a:pt x="757" y="38"/>
                  </a:cubicBezTo>
                  <a:close/>
                </a:path>
              </a:pathLst>
            </a:custGeom>
            <a:solidFill>
              <a:srgbClr val="999999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3697807" y="1773726"/>
              <a:ext cx="916578" cy="684949"/>
            </a:xfrm>
            <a:custGeom>
              <a:avLst/>
              <a:gdLst/>
              <a:ahLst/>
              <a:cxnLst/>
              <a:rect l="l" t="t" r="r" b="b"/>
              <a:pathLst>
                <a:path w="7380" h="5515" extrusionOk="0">
                  <a:moveTo>
                    <a:pt x="938" y="45"/>
                  </a:moveTo>
                  <a:cubicBezTo>
                    <a:pt x="1239" y="31"/>
                    <a:pt x="1540" y="20"/>
                    <a:pt x="1842" y="9"/>
                  </a:cubicBezTo>
                  <a:cubicBezTo>
                    <a:pt x="2162" y="0"/>
                    <a:pt x="2701" y="10"/>
                    <a:pt x="3030" y="12"/>
                  </a:cubicBezTo>
                  <a:lnTo>
                    <a:pt x="3279" y="15"/>
                  </a:lnTo>
                  <a:cubicBezTo>
                    <a:pt x="3362" y="17"/>
                    <a:pt x="3449" y="23"/>
                    <a:pt x="3535" y="25"/>
                  </a:cubicBezTo>
                  <a:cubicBezTo>
                    <a:pt x="3619" y="28"/>
                    <a:pt x="3715" y="36"/>
                    <a:pt x="3804" y="43"/>
                  </a:cubicBezTo>
                  <a:cubicBezTo>
                    <a:pt x="3853" y="46"/>
                    <a:pt x="3911" y="55"/>
                    <a:pt x="3962" y="61"/>
                  </a:cubicBezTo>
                  <a:lnTo>
                    <a:pt x="4042" y="74"/>
                  </a:lnTo>
                  <a:cubicBezTo>
                    <a:pt x="4093" y="84"/>
                    <a:pt x="4145" y="95"/>
                    <a:pt x="4195" y="111"/>
                  </a:cubicBezTo>
                  <a:cubicBezTo>
                    <a:pt x="4374" y="172"/>
                    <a:pt x="4490" y="253"/>
                    <a:pt x="4579" y="324"/>
                  </a:cubicBezTo>
                  <a:lnTo>
                    <a:pt x="4646" y="379"/>
                  </a:lnTo>
                  <a:lnTo>
                    <a:pt x="4704" y="434"/>
                  </a:lnTo>
                  <a:cubicBezTo>
                    <a:pt x="4743" y="471"/>
                    <a:pt x="4776" y="507"/>
                    <a:pt x="4810" y="542"/>
                  </a:cubicBezTo>
                  <a:cubicBezTo>
                    <a:pt x="4940" y="686"/>
                    <a:pt x="5045" y="828"/>
                    <a:pt x="5143" y="969"/>
                  </a:cubicBezTo>
                  <a:cubicBezTo>
                    <a:pt x="5337" y="1251"/>
                    <a:pt x="5501" y="1534"/>
                    <a:pt x="5655" y="1819"/>
                  </a:cubicBezTo>
                  <a:cubicBezTo>
                    <a:pt x="5958" y="2382"/>
                    <a:pt x="6222" y="2947"/>
                    <a:pt x="6472" y="3528"/>
                  </a:cubicBezTo>
                  <a:cubicBezTo>
                    <a:pt x="6607" y="3614"/>
                    <a:pt x="7086" y="3931"/>
                    <a:pt x="7179" y="4211"/>
                  </a:cubicBezTo>
                  <a:cubicBezTo>
                    <a:pt x="7287" y="4537"/>
                    <a:pt x="7379" y="5364"/>
                    <a:pt x="7291" y="5438"/>
                  </a:cubicBezTo>
                  <a:cubicBezTo>
                    <a:pt x="7203" y="5514"/>
                    <a:pt x="7089" y="5494"/>
                    <a:pt x="6935" y="5359"/>
                  </a:cubicBezTo>
                  <a:cubicBezTo>
                    <a:pt x="6782" y="5223"/>
                    <a:pt x="6351" y="4624"/>
                    <a:pt x="6351" y="4624"/>
                  </a:cubicBezTo>
                  <a:cubicBezTo>
                    <a:pt x="6351" y="4624"/>
                    <a:pt x="6415" y="4819"/>
                    <a:pt x="6398" y="4910"/>
                  </a:cubicBezTo>
                  <a:cubicBezTo>
                    <a:pt x="6382" y="5001"/>
                    <a:pt x="6253" y="5207"/>
                    <a:pt x="6234" y="5037"/>
                  </a:cubicBezTo>
                  <a:cubicBezTo>
                    <a:pt x="6217" y="4867"/>
                    <a:pt x="6007" y="4656"/>
                    <a:pt x="5965" y="4530"/>
                  </a:cubicBezTo>
                  <a:cubicBezTo>
                    <a:pt x="5922" y="4403"/>
                    <a:pt x="5991" y="3907"/>
                    <a:pt x="5991" y="3907"/>
                  </a:cubicBezTo>
                  <a:cubicBezTo>
                    <a:pt x="5991" y="3851"/>
                    <a:pt x="6009" y="3801"/>
                    <a:pt x="6039" y="3758"/>
                  </a:cubicBezTo>
                  <a:cubicBezTo>
                    <a:pt x="5692" y="3258"/>
                    <a:pt x="5326" y="2763"/>
                    <a:pt x="4940" y="2301"/>
                  </a:cubicBezTo>
                  <a:cubicBezTo>
                    <a:pt x="4770" y="2098"/>
                    <a:pt x="4595" y="1901"/>
                    <a:pt x="4408" y="1713"/>
                  </a:cubicBezTo>
                  <a:cubicBezTo>
                    <a:pt x="4270" y="1574"/>
                    <a:pt x="4084" y="1392"/>
                    <a:pt x="3890" y="1340"/>
                  </a:cubicBezTo>
                  <a:cubicBezTo>
                    <a:pt x="3623" y="1269"/>
                    <a:pt x="3209" y="1422"/>
                    <a:pt x="2942" y="1468"/>
                  </a:cubicBezTo>
                  <a:cubicBezTo>
                    <a:pt x="2630" y="1522"/>
                    <a:pt x="1475" y="1784"/>
                    <a:pt x="1205" y="1825"/>
                  </a:cubicBezTo>
                  <a:cubicBezTo>
                    <a:pt x="693" y="1954"/>
                    <a:pt x="179" y="1621"/>
                    <a:pt x="92" y="1099"/>
                  </a:cubicBezTo>
                  <a:cubicBezTo>
                    <a:pt x="1" y="565"/>
                    <a:pt x="397" y="71"/>
                    <a:pt x="938" y="45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3928067" y="1860042"/>
              <a:ext cx="485985" cy="332973"/>
            </a:xfrm>
            <a:custGeom>
              <a:avLst/>
              <a:gdLst/>
              <a:ahLst/>
              <a:cxnLst/>
              <a:rect l="l" t="t" r="r" b="b"/>
              <a:pathLst>
                <a:path w="3913" h="2681" extrusionOk="0">
                  <a:moveTo>
                    <a:pt x="1155" y="510"/>
                  </a:moveTo>
                  <a:cubicBezTo>
                    <a:pt x="1510" y="373"/>
                    <a:pt x="1755" y="246"/>
                    <a:pt x="1908" y="124"/>
                  </a:cubicBezTo>
                  <a:cubicBezTo>
                    <a:pt x="2063" y="1"/>
                    <a:pt x="2150" y="321"/>
                    <a:pt x="2252" y="440"/>
                  </a:cubicBezTo>
                  <a:cubicBezTo>
                    <a:pt x="2354" y="559"/>
                    <a:pt x="3913" y="2681"/>
                    <a:pt x="3913" y="2681"/>
                  </a:cubicBezTo>
                  <a:lnTo>
                    <a:pt x="3913" y="2681"/>
                  </a:lnTo>
                  <a:cubicBezTo>
                    <a:pt x="3647" y="2311"/>
                    <a:pt x="3369" y="1949"/>
                    <a:pt x="3083" y="1605"/>
                  </a:cubicBezTo>
                  <a:cubicBezTo>
                    <a:pt x="2912" y="1402"/>
                    <a:pt x="2737" y="1205"/>
                    <a:pt x="2551" y="1017"/>
                  </a:cubicBezTo>
                  <a:cubicBezTo>
                    <a:pt x="2413" y="878"/>
                    <a:pt x="2226" y="696"/>
                    <a:pt x="2032" y="644"/>
                  </a:cubicBezTo>
                  <a:cubicBezTo>
                    <a:pt x="1765" y="573"/>
                    <a:pt x="1351" y="726"/>
                    <a:pt x="1084" y="772"/>
                  </a:cubicBezTo>
                  <a:cubicBezTo>
                    <a:pt x="898" y="803"/>
                    <a:pt x="418" y="908"/>
                    <a:pt x="1" y="997"/>
                  </a:cubicBezTo>
                  <a:lnTo>
                    <a:pt x="1" y="997"/>
                  </a:lnTo>
                  <a:cubicBezTo>
                    <a:pt x="3" y="996"/>
                    <a:pt x="799" y="648"/>
                    <a:pt x="1155" y="510"/>
                  </a:cubicBezTo>
                  <a:close/>
                </a:path>
              </a:pathLst>
            </a:custGeom>
            <a:solidFill>
              <a:srgbClr val="F1B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Google Shape;854;p22"/>
          <p:cNvSpPr txBox="1"/>
          <p:nvPr/>
        </p:nvSpPr>
        <p:spPr>
          <a:xfrm>
            <a:off x="311700" y="3485607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Finding early signs of knee degeneration may help prevent surgeries like TKA.</a:t>
            </a:r>
            <a:endParaRPr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55" name="Google Shape;855;p22"/>
          <p:cNvSpPr txBox="1"/>
          <p:nvPr/>
        </p:nvSpPr>
        <p:spPr>
          <a:xfrm>
            <a:off x="6898635" y="190163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buFont typeface="Arial"/>
              <a:buNone/>
            </a:pP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Accurate sync between EMG and motion data is key for analysis.</a:t>
            </a:r>
            <a:endParaRPr lang="en-US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56" name="Google Shape;856;p22"/>
          <p:cNvSpPr txBox="1"/>
          <p:nvPr/>
        </p:nvSpPr>
        <p:spPr>
          <a:xfrm>
            <a:off x="318765" y="186247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ow does aging affects muscle control and knee function?</a:t>
            </a:r>
            <a:endParaRPr sz="10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57" name="Google Shape;857;p22"/>
          <p:cNvSpPr txBox="1"/>
          <p:nvPr/>
        </p:nvSpPr>
        <p:spPr>
          <a:xfrm>
            <a:off x="318765" y="1315899"/>
            <a:ext cx="226683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Understanding Knee Degeneration</a:t>
            </a:r>
            <a:endParaRPr sz="1600" b="1" dirty="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58" name="Google Shape;858;p22"/>
          <p:cNvSpPr txBox="1"/>
          <p:nvPr/>
        </p:nvSpPr>
        <p:spPr>
          <a:xfrm>
            <a:off x="6839275" y="1316539"/>
            <a:ext cx="198596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spcAft>
                <a:spcPts val="1600"/>
              </a:spcAft>
            </a:pPr>
            <a:r>
              <a:rPr lang="en-US" sz="16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Need for Accurate Data Alignment</a:t>
            </a:r>
            <a:endParaRPr sz="1600"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59" name="Google Shape;859;p22"/>
          <p:cNvSpPr txBox="1"/>
          <p:nvPr/>
        </p:nvSpPr>
        <p:spPr>
          <a:xfrm>
            <a:off x="310046" y="3176977"/>
            <a:ext cx="1907884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Early Detection</a:t>
            </a:r>
            <a:endParaRPr sz="16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0" name="Google Shape;860;p22"/>
          <p:cNvSpPr txBox="1"/>
          <p:nvPr/>
        </p:nvSpPr>
        <p:spPr>
          <a:xfrm>
            <a:off x="6898635" y="3444281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Our alignment work could enable meaningful comparisons of muscle and joint behavior.</a:t>
            </a:r>
            <a:endParaRPr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861" name="Google Shape;861;p22"/>
          <p:cNvSpPr txBox="1"/>
          <p:nvPr/>
        </p:nvSpPr>
        <p:spPr>
          <a:xfrm>
            <a:off x="6976711" y="3181092"/>
            <a:ext cx="1848524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spcAft>
                <a:spcPts val="1600"/>
              </a:spcAft>
            </a:pPr>
            <a:r>
              <a:rPr lang="en-US" sz="1600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Deeper Analysis</a:t>
            </a:r>
            <a:endParaRPr sz="1600" b="1" dirty="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21C4BB-34E3-F3E2-A211-EB673BC6A6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2DB32-8E72-336E-1948-393193619F8B}"/>
              </a:ext>
            </a:extLst>
          </p:cNvPr>
          <p:cNvSpPr txBox="1"/>
          <p:nvPr/>
        </p:nvSpPr>
        <p:spPr>
          <a:xfrm>
            <a:off x="563369" y="4604654"/>
            <a:ext cx="4572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* TKA: Total Knee Arthroplasty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8106C-B9C7-25C4-4607-58452C7DDE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5" name="Google Shape;812;p22">
            <a:extLst>
              <a:ext uri="{FF2B5EF4-FFF2-40B4-BE49-F238E27FC236}">
                <a16:creationId xmlns:a16="http://schemas.microsoft.com/office/drawing/2014/main" id="{5CCDD7E4-D7DC-AD78-A2D8-0DC41889FF44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Fira Sans"/>
                <a:ea typeface="Fira Sans"/>
                <a:cs typeface="Fira Sans"/>
                <a:sym typeface="Fira Sans"/>
              </a:rPr>
              <a:t>TYPES OF JUMPS IN THE STUDY</a:t>
            </a:r>
            <a:endParaRPr lang="en-US"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515;p19">
            <a:extLst>
              <a:ext uri="{FF2B5EF4-FFF2-40B4-BE49-F238E27FC236}">
                <a16:creationId xmlns:a16="http://schemas.microsoft.com/office/drawing/2014/main" id="{7BEEDF51-E298-7546-1E8B-F836200E5683}"/>
              </a:ext>
            </a:extLst>
          </p:cNvPr>
          <p:cNvSpPr txBox="1"/>
          <p:nvPr/>
        </p:nvSpPr>
        <p:spPr>
          <a:xfrm>
            <a:off x="1007921" y="360773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DVJ</a:t>
            </a:r>
          </a:p>
        </p:txBody>
      </p:sp>
      <p:sp>
        <p:nvSpPr>
          <p:cNvPr id="7" name="Google Shape;516;p19">
            <a:extLst>
              <a:ext uri="{FF2B5EF4-FFF2-40B4-BE49-F238E27FC236}">
                <a16:creationId xmlns:a16="http://schemas.microsoft.com/office/drawing/2014/main" id="{AA506915-E19D-61B1-2FAA-354F2BCA6D71}"/>
              </a:ext>
            </a:extLst>
          </p:cNvPr>
          <p:cNvSpPr txBox="1"/>
          <p:nvPr/>
        </p:nvSpPr>
        <p:spPr>
          <a:xfrm>
            <a:off x="2939528" y="360773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LSLL</a:t>
            </a:r>
          </a:p>
          <a:p>
            <a:pPr algn="ctr">
              <a:lnSpc>
                <a:spcPct val="115000"/>
              </a:lnSpc>
              <a:spcAft>
                <a:spcPts val="1600"/>
              </a:spcAft>
            </a:pPr>
            <a:endParaRPr sz="16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Google Shape;517;p19">
            <a:extLst>
              <a:ext uri="{FF2B5EF4-FFF2-40B4-BE49-F238E27FC236}">
                <a16:creationId xmlns:a16="http://schemas.microsoft.com/office/drawing/2014/main" id="{DB5E550C-CFA1-2DA4-1A0B-443F86118F3A}"/>
              </a:ext>
            </a:extLst>
          </p:cNvPr>
          <p:cNvSpPr txBox="1"/>
          <p:nvPr/>
        </p:nvSpPr>
        <p:spPr>
          <a:xfrm>
            <a:off x="838271" y="3974089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Drop Vertical Jump</a:t>
            </a:r>
            <a:endParaRPr lang="en-US" sz="12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9" name="Google Shape;518;p19">
            <a:extLst>
              <a:ext uri="{FF2B5EF4-FFF2-40B4-BE49-F238E27FC236}">
                <a16:creationId xmlns:a16="http://schemas.microsoft.com/office/drawing/2014/main" id="{1615C735-AF76-E6C5-8D14-60F9C7BCAD79}"/>
              </a:ext>
            </a:extLst>
          </p:cNvPr>
          <p:cNvSpPr txBox="1"/>
          <p:nvPr/>
        </p:nvSpPr>
        <p:spPr>
          <a:xfrm>
            <a:off x="2769878" y="3989939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Left Single-Leg Landing</a:t>
            </a:r>
            <a:endParaRPr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16" name="Google Shape;515;p19">
            <a:extLst>
              <a:ext uri="{FF2B5EF4-FFF2-40B4-BE49-F238E27FC236}">
                <a16:creationId xmlns:a16="http://schemas.microsoft.com/office/drawing/2014/main" id="{F0BAF652-546F-D13A-1C9A-680986C1091E}"/>
              </a:ext>
            </a:extLst>
          </p:cNvPr>
          <p:cNvSpPr txBox="1"/>
          <p:nvPr/>
        </p:nvSpPr>
        <p:spPr>
          <a:xfrm>
            <a:off x="4871135" y="360773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solidFill>
                  <a:srgbClr val="186C24"/>
                </a:solidFill>
                <a:latin typeface="Fira Sans"/>
                <a:ea typeface="Fira Sans"/>
                <a:cs typeface="Fira Sans"/>
                <a:sym typeface="Fira Sans"/>
              </a:rPr>
              <a:t>RSLL</a:t>
            </a:r>
          </a:p>
        </p:txBody>
      </p:sp>
      <p:sp>
        <p:nvSpPr>
          <p:cNvPr id="17" name="Google Shape;516;p19">
            <a:extLst>
              <a:ext uri="{FF2B5EF4-FFF2-40B4-BE49-F238E27FC236}">
                <a16:creationId xmlns:a16="http://schemas.microsoft.com/office/drawing/2014/main" id="{D4056585-5576-F4F9-F470-F7E2ADB63A27}"/>
              </a:ext>
            </a:extLst>
          </p:cNvPr>
          <p:cNvSpPr txBox="1"/>
          <p:nvPr/>
        </p:nvSpPr>
        <p:spPr>
          <a:xfrm>
            <a:off x="6802742" y="360773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rgbClr val="0E9ED5"/>
                </a:solidFill>
                <a:latin typeface="Fira Sans"/>
                <a:ea typeface="Fira Sans"/>
                <a:cs typeface="Fira Sans"/>
                <a:sym typeface="Fira Sans"/>
              </a:rPr>
              <a:t>CMJ</a:t>
            </a:r>
            <a:endParaRPr sz="1600" b="1" dirty="0">
              <a:solidFill>
                <a:srgbClr val="0E9ED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" name="Google Shape;517;p19">
            <a:extLst>
              <a:ext uri="{FF2B5EF4-FFF2-40B4-BE49-F238E27FC236}">
                <a16:creationId xmlns:a16="http://schemas.microsoft.com/office/drawing/2014/main" id="{00BFFE00-E9C3-98FF-D8EA-CADD52A875FF}"/>
              </a:ext>
            </a:extLst>
          </p:cNvPr>
          <p:cNvSpPr txBox="1"/>
          <p:nvPr/>
        </p:nvSpPr>
        <p:spPr>
          <a:xfrm>
            <a:off x="4701485" y="3974089"/>
            <a:ext cx="16482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Right Single-Leg Landing</a:t>
            </a:r>
            <a:endParaRPr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19" name="Google Shape;518;p19">
            <a:extLst>
              <a:ext uri="{FF2B5EF4-FFF2-40B4-BE49-F238E27FC236}">
                <a16:creationId xmlns:a16="http://schemas.microsoft.com/office/drawing/2014/main" id="{9C7160B6-B06A-DB40-F11A-B8043E2721D6}"/>
              </a:ext>
            </a:extLst>
          </p:cNvPr>
          <p:cNvSpPr txBox="1"/>
          <p:nvPr/>
        </p:nvSpPr>
        <p:spPr>
          <a:xfrm>
            <a:off x="6489717" y="3989939"/>
            <a:ext cx="1934949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buFont typeface="Arial"/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Countermovement Jump</a:t>
            </a:r>
            <a:endParaRPr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0FFB893-5274-CAFE-9676-463B0887E2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70" r="40756"/>
          <a:stretch/>
        </p:blipFill>
        <p:spPr>
          <a:xfrm>
            <a:off x="1007921" y="1279327"/>
            <a:ext cx="1308900" cy="225865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A38671E-14BC-911C-800A-59B5A68D9C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59" r="35199"/>
          <a:stretch/>
        </p:blipFill>
        <p:spPr>
          <a:xfrm flipH="1">
            <a:off x="2939528" y="1279327"/>
            <a:ext cx="1308900" cy="231955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0832D7A-A06D-72E4-F29F-F78B5324AF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059" r="35199"/>
          <a:stretch/>
        </p:blipFill>
        <p:spPr>
          <a:xfrm>
            <a:off x="4871135" y="1288185"/>
            <a:ext cx="1308900" cy="23195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405987D-7DA6-F211-AFAA-02B57E0F0A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360" t="2465" r="30514" b="-1839"/>
          <a:stretch/>
        </p:blipFill>
        <p:spPr>
          <a:xfrm>
            <a:off x="6802742" y="1327966"/>
            <a:ext cx="1305104" cy="230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69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2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OUR SOLUTION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9" name="Google Shape;729;p21"/>
          <p:cNvSpPr/>
          <p:nvPr/>
        </p:nvSpPr>
        <p:spPr>
          <a:xfrm>
            <a:off x="575012" y="4270354"/>
            <a:ext cx="124369" cy="83503"/>
          </a:xfrm>
          <a:custGeom>
            <a:avLst/>
            <a:gdLst/>
            <a:ahLst/>
            <a:cxnLst/>
            <a:rect l="l" t="t" r="r" b="b"/>
            <a:pathLst>
              <a:path w="2301" h="1545" extrusionOk="0">
                <a:moveTo>
                  <a:pt x="1205" y="1007"/>
                </a:moveTo>
                <a:cubicBezTo>
                  <a:pt x="1223" y="1007"/>
                  <a:pt x="1240" y="1007"/>
                  <a:pt x="1258" y="1007"/>
                </a:cubicBezTo>
                <a:cubicBezTo>
                  <a:pt x="1345" y="1009"/>
                  <a:pt x="1345" y="1142"/>
                  <a:pt x="1258" y="1143"/>
                </a:cubicBezTo>
                <a:cubicBezTo>
                  <a:pt x="1248" y="1143"/>
                  <a:pt x="1238" y="1143"/>
                  <a:pt x="1228" y="1143"/>
                </a:cubicBezTo>
                <a:cubicBezTo>
                  <a:pt x="1001" y="1143"/>
                  <a:pt x="774" y="1132"/>
                  <a:pt x="547" y="1124"/>
                </a:cubicBezTo>
                <a:cubicBezTo>
                  <a:pt x="483" y="1123"/>
                  <a:pt x="483" y="1027"/>
                  <a:pt x="547" y="1025"/>
                </a:cubicBezTo>
                <a:cubicBezTo>
                  <a:pt x="766" y="1018"/>
                  <a:pt x="986" y="1007"/>
                  <a:pt x="1205" y="1007"/>
                </a:cubicBezTo>
                <a:close/>
                <a:moveTo>
                  <a:pt x="1055" y="1225"/>
                </a:moveTo>
                <a:cubicBezTo>
                  <a:pt x="1127" y="1225"/>
                  <a:pt x="1127" y="1333"/>
                  <a:pt x="1056" y="1333"/>
                </a:cubicBezTo>
                <a:cubicBezTo>
                  <a:pt x="1056" y="1333"/>
                  <a:pt x="1056" y="1333"/>
                  <a:pt x="1055" y="1333"/>
                </a:cubicBezTo>
                <a:cubicBezTo>
                  <a:pt x="818" y="1333"/>
                  <a:pt x="581" y="1324"/>
                  <a:pt x="344" y="1318"/>
                </a:cubicBezTo>
                <a:cubicBezTo>
                  <a:pt x="295" y="1317"/>
                  <a:pt x="295" y="1244"/>
                  <a:pt x="344" y="1241"/>
                </a:cubicBezTo>
                <a:cubicBezTo>
                  <a:pt x="581" y="1234"/>
                  <a:pt x="818" y="1225"/>
                  <a:pt x="1055" y="1225"/>
                </a:cubicBezTo>
                <a:close/>
                <a:moveTo>
                  <a:pt x="455" y="1"/>
                </a:moveTo>
                <a:lnTo>
                  <a:pt x="455" y="1"/>
                </a:lnTo>
                <a:cubicBezTo>
                  <a:pt x="146" y="22"/>
                  <a:pt x="86" y="7"/>
                  <a:pt x="34" y="341"/>
                </a:cubicBezTo>
                <a:cubicBezTo>
                  <a:pt x="0" y="548"/>
                  <a:pt x="37" y="791"/>
                  <a:pt x="38" y="1002"/>
                </a:cubicBezTo>
                <a:cubicBezTo>
                  <a:pt x="40" y="1346"/>
                  <a:pt x="104" y="1430"/>
                  <a:pt x="437" y="1502"/>
                </a:cubicBezTo>
                <a:cubicBezTo>
                  <a:pt x="520" y="1519"/>
                  <a:pt x="611" y="1524"/>
                  <a:pt x="704" y="1524"/>
                </a:cubicBezTo>
                <a:cubicBezTo>
                  <a:pt x="819" y="1524"/>
                  <a:pt x="937" y="1517"/>
                  <a:pt x="1045" y="1517"/>
                </a:cubicBezTo>
                <a:cubicBezTo>
                  <a:pt x="1062" y="1517"/>
                  <a:pt x="1078" y="1517"/>
                  <a:pt x="1094" y="1517"/>
                </a:cubicBezTo>
                <a:cubicBezTo>
                  <a:pt x="1248" y="1521"/>
                  <a:pt x="1419" y="1544"/>
                  <a:pt x="1581" y="1544"/>
                </a:cubicBezTo>
                <a:cubicBezTo>
                  <a:pt x="1640" y="1544"/>
                  <a:pt x="1698" y="1541"/>
                  <a:pt x="1753" y="1533"/>
                </a:cubicBezTo>
                <a:cubicBezTo>
                  <a:pt x="2158" y="1471"/>
                  <a:pt x="2196" y="1333"/>
                  <a:pt x="2231" y="955"/>
                </a:cubicBezTo>
                <a:cubicBezTo>
                  <a:pt x="2249" y="777"/>
                  <a:pt x="2301" y="575"/>
                  <a:pt x="2287" y="400"/>
                </a:cubicBezTo>
                <a:cubicBezTo>
                  <a:pt x="2262" y="64"/>
                  <a:pt x="2193" y="73"/>
                  <a:pt x="1890" y="23"/>
                </a:cubicBezTo>
                <a:cubicBezTo>
                  <a:pt x="1887" y="29"/>
                  <a:pt x="1885" y="33"/>
                  <a:pt x="1882" y="38"/>
                </a:cubicBezTo>
                <a:cubicBezTo>
                  <a:pt x="1906" y="74"/>
                  <a:pt x="1897" y="132"/>
                  <a:pt x="1844" y="150"/>
                </a:cubicBezTo>
                <a:cubicBezTo>
                  <a:pt x="1575" y="244"/>
                  <a:pt x="1298" y="293"/>
                  <a:pt x="1020" y="293"/>
                </a:cubicBezTo>
                <a:cubicBezTo>
                  <a:pt x="823" y="293"/>
                  <a:pt x="625" y="269"/>
                  <a:pt x="429" y="219"/>
                </a:cubicBezTo>
                <a:cubicBezTo>
                  <a:pt x="388" y="209"/>
                  <a:pt x="388" y="146"/>
                  <a:pt x="422" y="131"/>
                </a:cubicBezTo>
                <a:cubicBezTo>
                  <a:pt x="428" y="85"/>
                  <a:pt x="441" y="42"/>
                  <a:pt x="4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1"/>
          <p:cNvSpPr/>
          <p:nvPr/>
        </p:nvSpPr>
        <p:spPr>
          <a:xfrm>
            <a:off x="668083" y="4086321"/>
            <a:ext cx="29565" cy="26970"/>
          </a:xfrm>
          <a:custGeom>
            <a:avLst/>
            <a:gdLst/>
            <a:ahLst/>
            <a:cxnLst/>
            <a:rect l="l" t="t" r="r" b="b"/>
            <a:pathLst>
              <a:path w="547" h="499" extrusionOk="0">
                <a:moveTo>
                  <a:pt x="444" y="0"/>
                </a:moveTo>
                <a:cubicBezTo>
                  <a:pt x="427" y="0"/>
                  <a:pt x="410" y="9"/>
                  <a:pt x="399" y="32"/>
                </a:cubicBezTo>
                <a:cubicBezTo>
                  <a:pt x="357" y="111"/>
                  <a:pt x="270" y="180"/>
                  <a:pt x="208" y="246"/>
                </a:cubicBezTo>
                <a:cubicBezTo>
                  <a:pt x="145" y="313"/>
                  <a:pt x="83" y="379"/>
                  <a:pt x="22" y="446"/>
                </a:cubicBezTo>
                <a:cubicBezTo>
                  <a:pt x="1" y="469"/>
                  <a:pt x="21" y="498"/>
                  <a:pt x="45" y="498"/>
                </a:cubicBezTo>
                <a:cubicBezTo>
                  <a:pt x="52" y="498"/>
                  <a:pt x="59" y="496"/>
                  <a:pt x="66" y="490"/>
                </a:cubicBezTo>
                <a:cubicBezTo>
                  <a:pt x="133" y="429"/>
                  <a:pt x="199" y="365"/>
                  <a:pt x="266" y="304"/>
                </a:cubicBezTo>
                <a:cubicBezTo>
                  <a:pt x="331" y="242"/>
                  <a:pt x="401" y="155"/>
                  <a:pt x="480" y="113"/>
                </a:cubicBezTo>
                <a:cubicBezTo>
                  <a:pt x="546" y="78"/>
                  <a:pt x="494" y="0"/>
                  <a:pt x="444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1"/>
          <p:cNvSpPr/>
          <p:nvPr/>
        </p:nvSpPr>
        <p:spPr>
          <a:xfrm>
            <a:off x="667543" y="4098698"/>
            <a:ext cx="37565" cy="31185"/>
          </a:xfrm>
          <a:custGeom>
            <a:avLst/>
            <a:gdLst/>
            <a:ahLst/>
            <a:cxnLst/>
            <a:rect l="l" t="t" r="r" b="b"/>
            <a:pathLst>
              <a:path w="695" h="577" extrusionOk="0">
                <a:moveTo>
                  <a:pt x="630" y="1"/>
                </a:moveTo>
                <a:cubicBezTo>
                  <a:pt x="619" y="1"/>
                  <a:pt x="607" y="5"/>
                  <a:pt x="599" y="13"/>
                </a:cubicBezTo>
                <a:cubicBezTo>
                  <a:pt x="515" y="102"/>
                  <a:pt x="449" y="207"/>
                  <a:pt x="358" y="292"/>
                </a:cubicBezTo>
                <a:cubicBezTo>
                  <a:pt x="261" y="381"/>
                  <a:pt x="150" y="445"/>
                  <a:pt x="33" y="507"/>
                </a:cubicBezTo>
                <a:cubicBezTo>
                  <a:pt x="1" y="526"/>
                  <a:pt x="18" y="577"/>
                  <a:pt x="50" y="577"/>
                </a:cubicBezTo>
                <a:cubicBezTo>
                  <a:pt x="54" y="577"/>
                  <a:pt x="58" y="576"/>
                  <a:pt x="62" y="575"/>
                </a:cubicBezTo>
                <a:cubicBezTo>
                  <a:pt x="298" y="496"/>
                  <a:pt x="585" y="299"/>
                  <a:pt x="681" y="61"/>
                </a:cubicBezTo>
                <a:cubicBezTo>
                  <a:pt x="694" y="28"/>
                  <a:pt x="661" y="1"/>
                  <a:pt x="630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1"/>
          <p:cNvSpPr/>
          <p:nvPr/>
        </p:nvSpPr>
        <p:spPr>
          <a:xfrm>
            <a:off x="601117" y="4324834"/>
            <a:ext cx="46591" cy="7405"/>
          </a:xfrm>
          <a:custGeom>
            <a:avLst/>
            <a:gdLst/>
            <a:ahLst/>
            <a:cxnLst/>
            <a:rect l="l" t="t" r="r" b="b"/>
            <a:pathLst>
              <a:path w="862" h="137" extrusionOk="0">
                <a:moveTo>
                  <a:pt x="704" y="0"/>
                </a:moveTo>
                <a:cubicBezTo>
                  <a:pt x="491" y="0"/>
                  <a:pt x="277" y="12"/>
                  <a:pt x="64" y="18"/>
                </a:cubicBezTo>
                <a:cubicBezTo>
                  <a:pt x="0" y="19"/>
                  <a:pt x="0" y="115"/>
                  <a:pt x="64" y="118"/>
                </a:cubicBezTo>
                <a:cubicBezTo>
                  <a:pt x="282" y="126"/>
                  <a:pt x="500" y="136"/>
                  <a:pt x="718" y="136"/>
                </a:cubicBezTo>
                <a:cubicBezTo>
                  <a:pt x="737" y="136"/>
                  <a:pt x="756" y="136"/>
                  <a:pt x="775" y="136"/>
                </a:cubicBezTo>
                <a:cubicBezTo>
                  <a:pt x="862" y="135"/>
                  <a:pt x="862" y="2"/>
                  <a:pt x="775" y="1"/>
                </a:cubicBezTo>
                <a:cubicBezTo>
                  <a:pt x="751" y="1"/>
                  <a:pt x="727" y="0"/>
                  <a:pt x="704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1"/>
          <p:cNvSpPr/>
          <p:nvPr/>
        </p:nvSpPr>
        <p:spPr>
          <a:xfrm>
            <a:off x="590956" y="4336509"/>
            <a:ext cx="45024" cy="5945"/>
          </a:xfrm>
          <a:custGeom>
            <a:avLst/>
            <a:gdLst/>
            <a:ahLst/>
            <a:cxnLst/>
            <a:rect l="l" t="t" r="r" b="b"/>
            <a:pathLst>
              <a:path w="833" h="110" extrusionOk="0">
                <a:moveTo>
                  <a:pt x="760" y="1"/>
                </a:moveTo>
                <a:cubicBezTo>
                  <a:pt x="523" y="1"/>
                  <a:pt x="286" y="10"/>
                  <a:pt x="49" y="16"/>
                </a:cubicBezTo>
                <a:cubicBezTo>
                  <a:pt x="0" y="18"/>
                  <a:pt x="0" y="92"/>
                  <a:pt x="49" y="93"/>
                </a:cubicBezTo>
                <a:cubicBezTo>
                  <a:pt x="286" y="102"/>
                  <a:pt x="523" y="109"/>
                  <a:pt x="760" y="109"/>
                </a:cubicBezTo>
                <a:cubicBezTo>
                  <a:pt x="761" y="109"/>
                  <a:pt x="761" y="109"/>
                  <a:pt x="761" y="109"/>
                </a:cubicBezTo>
                <a:cubicBezTo>
                  <a:pt x="832" y="109"/>
                  <a:pt x="832" y="1"/>
                  <a:pt x="760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1"/>
          <p:cNvSpPr/>
          <p:nvPr/>
        </p:nvSpPr>
        <p:spPr>
          <a:xfrm>
            <a:off x="561500" y="3971146"/>
            <a:ext cx="46483" cy="6270"/>
          </a:xfrm>
          <a:custGeom>
            <a:avLst/>
            <a:gdLst/>
            <a:ahLst/>
            <a:cxnLst/>
            <a:rect l="l" t="t" r="r" b="b"/>
            <a:pathLst>
              <a:path w="860" h="116" extrusionOk="0">
                <a:moveTo>
                  <a:pt x="495" y="1"/>
                </a:moveTo>
                <a:cubicBezTo>
                  <a:pt x="337" y="1"/>
                  <a:pt x="177" y="8"/>
                  <a:pt x="27" y="30"/>
                </a:cubicBezTo>
                <a:cubicBezTo>
                  <a:pt x="1" y="35"/>
                  <a:pt x="1" y="83"/>
                  <a:pt x="27" y="85"/>
                </a:cubicBezTo>
                <a:cubicBezTo>
                  <a:pt x="175" y="108"/>
                  <a:pt x="334" y="116"/>
                  <a:pt x="491" y="116"/>
                </a:cubicBezTo>
                <a:cubicBezTo>
                  <a:pt x="594" y="116"/>
                  <a:pt x="697" y="112"/>
                  <a:pt x="796" y="107"/>
                </a:cubicBezTo>
                <a:cubicBezTo>
                  <a:pt x="859" y="105"/>
                  <a:pt x="859" y="12"/>
                  <a:pt x="796" y="9"/>
                </a:cubicBezTo>
                <a:cubicBezTo>
                  <a:pt x="699" y="4"/>
                  <a:pt x="597" y="1"/>
                  <a:pt x="495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1"/>
          <p:cNvSpPr/>
          <p:nvPr/>
        </p:nvSpPr>
        <p:spPr>
          <a:xfrm>
            <a:off x="541448" y="3959093"/>
            <a:ext cx="52320" cy="8918"/>
          </a:xfrm>
          <a:custGeom>
            <a:avLst/>
            <a:gdLst/>
            <a:ahLst/>
            <a:cxnLst/>
            <a:rect l="l" t="t" r="r" b="b"/>
            <a:pathLst>
              <a:path w="968" h="165" extrusionOk="0">
                <a:moveTo>
                  <a:pt x="47" y="0"/>
                </a:moveTo>
                <a:cubicBezTo>
                  <a:pt x="9" y="0"/>
                  <a:pt x="1" y="66"/>
                  <a:pt x="40" y="72"/>
                </a:cubicBezTo>
                <a:cubicBezTo>
                  <a:pt x="328" y="110"/>
                  <a:pt x="625" y="160"/>
                  <a:pt x="915" y="164"/>
                </a:cubicBezTo>
                <a:cubicBezTo>
                  <a:pt x="915" y="164"/>
                  <a:pt x="916" y="164"/>
                  <a:pt x="916" y="164"/>
                </a:cubicBezTo>
                <a:cubicBezTo>
                  <a:pt x="957" y="164"/>
                  <a:pt x="967" y="98"/>
                  <a:pt x="925" y="89"/>
                </a:cubicBezTo>
                <a:cubicBezTo>
                  <a:pt x="640" y="33"/>
                  <a:pt x="339" y="21"/>
                  <a:pt x="51" y="0"/>
                </a:cubicBezTo>
                <a:cubicBezTo>
                  <a:pt x="49" y="0"/>
                  <a:pt x="48" y="0"/>
                  <a:pt x="47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1"/>
          <p:cNvSpPr/>
          <p:nvPr/>
        </p:nvSpPr>
        <p:spPr>
          <a:xfrm>
            <a:off x="432486" y="3941473"/>
            <a:ext cx="438832" cy="421192"/>
          </a:xfrm>
          <a:custGeom>
            <a:avLst/>
            <a:gdLst/>
            <a:ahLst/>
            <a:cxnLst/>
            <a:rect l="l" t="t" r="r" b="b"/>
            <a:pathLst>
              <a:path w="8119" h="7793" extrusionOk="0">
                <a:moveTo>
                  <a:pt x="6746" y="925"/>
                </a:moveTo>
                <a:cubicBezTo>
                  <a:pt x="6848" y="925"/>
                  <a:pt x="6950" y="952"/>
                  <a:pt x="7045" y="1012"/>
                </a:cubicBezTo>
                <a:cubicBezTo>
                  <a:pt x="7383" y="1226"/>
                  <a:pt x="7402" y="1686"/>
                  <a:pt x="7149" y="1970"/>
                </a:cubicBezTo>
                <a:cubicBezTo>
                  <a:pt x="6816" y="2343"/>
                  <a:pt x="6228" y="2506"/>
                  <a:pt x="5723" y="2567"/>
                </a:cubicBezTo>
                <a:cubicBezTo>
                  <a:pt x="5928" y="2153"/>
                  <a:pt x="6068" y="1688"/>
                  <a:pt x="6158" y="1237"/>
                </a:cubicBezTo>
                <a:cubicBezTo>
                  <a:pt x="6160" y="1236"/>
                  <a:pt x="6161" y="1233"/>
                  <a:pt x="6164" y="1232"/>
                </a:cubicBezTo>
                <a:cubicBezTo>
                  <a:pt x="6302" y="1052"/>
                  <a:pt x="6523" y="925"/>
                  <a:pt x="6746" y="925"/>
                </a:cubicBezTo>
                <a:close/>
                <a:moveTo>
                  <a:pt x="1191" y="851"/>
                </a:moveTo>
                <a:cubicBezTo>
                  <a:pt x="1354" y="851"/>
                  <a:pt x="1549" y="980"/>
                  <a:pt x="1656" y="1057"/>
                </a:cubicBezTo>
                <a:cubicBezTo>
                  <a:pt x="1661" y="1059"/>
                  <a:pt x="1664" y="1060"/>
                  <a:pt x="1670" y="1063"/>
                </a:cubicBezTo>
                <a:cubicBezTo>
                  <a:pt x="1718" y="1651"/>
                  <a:pt x="1910" y="2286"/>
                  <a:pt x="2234" y="2804"/>
                </a:cubicBezTo>
                <a:cubicBezTo>
                  <a:pt x="1871" y="2635"/>
                  <a:pt x="1536" y="2428"/>
                  <a:pt x="1271" y="2114"/>
                </a:cubicBezTo>
                <a:cubicBezTo>
                  <a:pt x="1106" y="1922"/>
                  <a:pt x="942" y="1686"/>
                  <a:pt x="868" y="1441"/>
                </a:cubicBezTo>
                <a:cubicBezTo>
                  <a:pt x="808" y="1241"/>
                  <a:pt x="874" y="1001"/>
                  <a:pt x="1068" y="883"/>
                </a:cubicBezTo>
                <a:cubicBezTo>
                  <a:pt x="1105" y="861"/>
                  <a:pt x="1147" y="851"/>
                  <a:pt x="1191" y="851"/>
                </a:cubicBezTo>
                <a:close/>
                <a:moveTo>
                  <a:pt x="6975" y="419"/>
                </a:moveTo>
                <a:cubicBezTo>
                  <a:pt x="7221" y="419"/>
                  <a:pt x="7467" y="533"/>
                  <a:pt x="7650" y="774"/>
                </a:cubicBezTo>
                <a:cubicBezTo>
                  <a:pt x="8020" y="1259"/>
                  <a:pt x="7884" y="1918"/>
                  <a:pt x="7505" y="2352"/>
                </a:cubicBezTo>
                <a:cubicBezTo>
                  <a:pt x="6948" y="2988"/>
                  <a:pt x="6117" y="3096"/>
                  <a:pt x="5326" y="3193"/>
                </a:cubicBezTo>
                <a:cubicBezTo>
                  <a:pt x="5435" y="3062"/>
                  <a:pt x="5532" y="2916"/>
                  <a:pt x="5621" y="2762"/>
                </a:cubicBezTo>
                <a:cubicBezTo>
                  <a:pt x="6330" y="2687"/>
                  <a:pt x="7601" y="2354"/>
                  <a:pt x="7488" y="1457"/>
                </a:cubicBezTo>
                <a:cubicBezTo>
                  <a:pt x="7436" y="1036"/>
                  <a:pt x="7085" y="793"/>
                  <a:pt x="6733" y="793"/>
                </a:cubicBezTo>
                <a:cubicBezTo>
                  <a:pt x="6537" y="793"/>
                  <a:pt x="6341" y="868"/>
                  <a:pt x="6196" y="1031"/>
                </a:cubicBezTo>
                <a:cubicBezTo>
                  <a:pt x="6205" y="973"/>
                  <a:pt x="6216" y="914"/>
                  <a:pt x="6223" y="857"/>
                </a:cubicBezTo>
                <a:lnTo>
                  <a:pt x="6231" y="849"/>
                </a:lnTo>
                <a:cubicBezTo>
                  <a:pt x="6414" y="569"/>
                  <a:pt x="6694" y="419"/>
                  <a:pt x="6975" y="419"/>
                </a:cubicBezTo>
                <a:close/>
                <a:moveTo>
                  <a:pt x="1068" y="462"/>
                </a:moveTo>
                <a:cubicBezTo>
                  <a:pt x="1278" y="462"/>
                  <a:pt x="1492" y="524"/>
                  <a:pt x="1658" y="639"/>
                </a:cubicBezTo>
                <a:cubicBezTo>
                  <a:pt x="1658" y="640"/>
                  <a:pt x="1659" y="640"/>
                  <a:pt x="1662" y="641"/>
                </a:cubicBezTo>
                <a:cubicBezTo>
                  <a:pt x="1658" y="716"/>
                  <a:pt x="1658" y="793"/>
                  <a:pt x="1660" y="870"/>
                </a:cubicBezTo>
                <a:cubicBezTo>
                  <a:pt x="1512" y="784"/>
                  <a:pt x="1345" y="739"/>
                  <a:pt x="1190" y="739"/>
                </a:cubicBezTo>
                <a:cubicBezTo>
                  <a:pt x="855" y="739"/>
                  <a:pt x="581" y="951"/>
                  <a:pt x="701" y="1420"/>
                </a:cubicBezTo>
                <a:cubicBezTo>
                  <a:pt x="886" y="2145"/>
                  <a:pt x="1596" y="2768"/>
                  <a:pt x="2306" y="2943"/>
                </a:cubicBezTo>
                <a:cubicBezTo>
                  <a:pt x="2309" y="2944"/>
                  <a:pt x="2312" y="2945"/>
                  <a:pt x="2315" y="2945"/>
                </a:cubicBezTo>
                <a:cubicBezTo>
                  <a:pt x="2319" y="2945"/>
                  <a:pt x="2323" y="2944"/>
                  <a:pt x="2327" y="2943"/>
                </a:cubicBezTo>
                <a:cubicBezTo>
                  <a:pt x="2391" y="3037"/>
                  <a:pt x="2462" y="3127"/>
                  <a:pt x="2537" y="3211"/>
                </a:cubicBezTo>
                <a:cubicBezTo>
                  <a:pt x="1858" y="3095"/>
                  <a:pt x="1274" y="2794"/>
                  <a:pt x="792" y="2283"/>
                </a:cubicBezTo>
                <a:cubicBezTo>
                  <a:pt x="480" y="1952"/>
                  <a:pt x="201" y="1538"/>
                  <a:pt x="287" y="1057"/>
                </a:cubicBezTo>
                <a:cubicBezTo>
                  <a:pt x="360" y="644"/>
                  <a:pt x="708" y="462"/>
                  <a:pt x="1068" y="462"/>
                </a:cubicBezTo>
                <a:close/>
                <a:moveTo>
                  <a:pt x="1810" y="195"/>
                </a:moveTo>
                <a:cubicBezTo>
                  <a:pt x="2410" y="240"/>
                  <a:pt x="3017" y="254"/>
                  <a:pt x="3625" y="254"/>
                </a:cubicBezTo>
                <a:cubicBezTo>
                  <a:pt x="4463" y="254"/>
                  <a:pt x="5304" y="228"/>
                  <a:pt x="6135" y="220"/>
                </a:cubicBezTo>
                <a:lnTo>
                  <a:pt x="6135" y="220"/>
                </a:lnTo>
                <a:cubicBezTo>
                  <a:pt x="6053" y="896"/>
                  <a:pt x="5887" y="1853"/>
                  <a:pt x="5499" y="2594"/>
                </a:cubicBezTo>
                <a:cubicBezTo>
                  <a:pt x="5447" y="2610"/>
                  <a:pt x="5425" y="2663"/>
                  <a:pt x="5435" y="2707"/>
                </a:cubicBezTo>
                <a:cubicBezTo>
                  <a:pt x="5322" y="2902"/>
                  <a:pt x="5196" y="3080"/>
                  <a:pt x="5048" y="3229"/>
                </a:cubicBezTo>
                <a:cubicBezTo>
                  <a:pt x="5012" y="3237"/>
                  <a:pt x="4989" y="3263"/>
                  <a:pt x="4982" y="3294"/>
                </a:cubicBezTo>
                <a:cubicBezTo>
                  <a:pt x="4699" y="3549"/>
                  <a:pt x="4352" y="3710"/>
                  <a:pt x="3921" y="3710"/>
                </a:cubicBezTo>
                <a:cubicBezTo>
                  <a:pt x="3912" y="3710"/>
                  <a:pt x="3902" y="3710"/>
                  <a:pt x="3893" y="3710"/>
                </a:cubicBezTo>
                <a:cubicBezTo>
                  <a:pt x="3074" y="3699"/>
                  <a:pt x="2568" y="3073"/>
                  <a:pt x="2237" y="2388"/>
                </a:cubicBezTo>
                <a:cubicBezTo>
                  <a:pt x="1897" y="1678"/>
                  <a:pt x="1866" y="971"/>
                  <a:pt x="1812" y="204"/>
                </a:cubicBezTo>
                <a:cubicBezTo>
                  <a:pt x="1812" y="201"/>
                  <a:pt x="1811" y="199"/>
                  <a:pt x="1810" y="195"/>
                </a:cubicBezTo>
                <a:close/>
                <a:moveTo>
                  <a:pt x="3781" y="3883"/>
                </a:moveTo>
                <a:lnTo>
                  <a:pt x="3781" y="3883"/>
                </a:lnTo>
                <a:cubicBezTo>
                  <a:pt x="3795" y="3884"/>
                  <a:pt x="3808" y="3887"/>
                  <a:pt x="3821" y="3887"/>
                </a:cubicBezTo>
                <a:cubicBezTo>
                  <a:pt x="3851" y="3889"/>
                  <a:pt x="3881" y="3890"/>
                  <a:pt x="3911" y="3890"/>
                </a:cubicBezTo>
                <a:cubicBezTo>
                  <a:pt x="3958" y="3890"/>
                  <a:pt x="4005" y="3888"/>
                  <a:pt x="4051" y="3886"/>
                </a:cubicBezTo>
                <a:lnTo>
                  <a:pt x="4051" y="3886"/>
                </a:lnTo>
                <a:cubicBezTo>
                  <a:pt x="4015" y="4061"/>
                  <a:pt x="4010" y="4258"/>
                  <a:pt x="4058" y="4426"/>
                </a:cubicBezTo>
                <a:cubicBezTo>
                  <a:pt x="4000" y="4410"/>
                  <a:pt x="3940" y="4401"/>
                  <a:pt x="3880" y="4401"/>
                </a:cubicBezTo>
                <a:cubicBezTo>
                  <a:pt x="3856" y="4401"/>
                  <a:pt x="3832" y="4403"/>
                  <a:pt x="3808" y="4406"/>
                </a:cubicBezTo>
                <a:cubicBezTo>
                  <a:pt x="3813" y="4234"/>
                  <a:pt x="3808" y="4053"/>
                  <a:pt x="3781" y="3883"/>
                </a:cubicBezTo>
                <a:close/>
                <a:moveTo>
                  <a:pt x="3923" y="4511"/>
                </a:moveTo>
                <a:cubicBezTo>
                  <a:pt x="3955" y="4511"/>
                  <a:pt x="3987" y="4513"/>
                  <a:pt x="4018" y="4515"/>
                </a:cubicBezTo>
                <a:cubicBezTo>
                  <a:pt x="4024" y="4537"/>
                  <a:pt x="4042" y="4555"/>
                  <a:pt x="4065" y="4555"/>
                </a:cubicBezTo>
                <a:cubicBezTo>
                  <a:pt x="4071" y="4555"/>
                  <a:pt x="4076" y="4554"/>
                  <a:pt x="4082" y="4552"/>
                </a:cubicBezTo>
                <a:cubicBezTo>
                  <a:pt x="4099" y="4547"/>
                  <a:pt x="4115" y="4544"/>
                  <a:pt x="4131" y="4544"/>
                </a:cubicBezTo>
                <a:cubicBezTo>
                  <a:pt x="4199" y="4544"/>
                  <a:pt x="4256" y="4593"/>
                  <a:pt x="4277" y="4666"/>
                </a:cubicBezTo>
                <a:cubicBezTo>
                  <a:pt x="4303" y="4761"/>
                  <a:pt x="4250" y="4844"/>
                  <a:pt x="4171" y="4895"/>
                </a:cubicBezTo>
                <a:cubicBezTo>
                  <a:pt x="4093" y="4946"/>
                  <a:pt x="3993" y="4970"/>
                  <a:pt x="3897" y="4970"/>
                </a:cubicBezTo>
                <a:cubicBezTo>
                  <a:pt x="3866" y="4970"/>
                  <a:pt x="3835" y="4968"/>
                  <a:pt x="3805" y="4963"/>
                </a:cubicBezTo>
                <a:cubicBezTo>
                  <a:pt x="3647" y="4936"/>
                  <a:pt x="3516" y="4803"/>
                  <a:pt x="3619" y="4644"/>
                </a:cubicBezTo>
                <a:cubicBezTo>
                  <a:pt x="3689" y="4537"/>
                  <a:pt x="3805" y="4511"/>
                  <a:pt x="3923" y="4511"/>
                </a:cubicBezTo>
                <a:close/>
                <a:moveTo>
                  <a:pt x="3793" y="5085"/>
                </a:moveTo>
                <a:lnTo>
                  <a:pt x="3793" y="5085"/>
                </a:lnTo>
                <a:cubicBezTo>
                  <a:pt x="3820" y="5090"/>
                  <a:pt x="3846" y="5093"/>
                  <a:pt x="3871" y="5095"/>
                </a:cubicBezTo>
                <a:cubicBezTo>
                  <a:pt x="3878" y="5095"/>
                  <a:pt x="3885" y="5095"/>
                  <a:pt x="3892" y="5095"/>
                </a:cubicBezTo>
                <a:cubicBezTo>
                  <a:pt x="3914" y="5095"/>
                  <a:pt x="3937" y="5094"/>
                  <a:pt x="3962" y="5090"/>
                </a:cubicBezTo>
                <a:lnTo>
                  <a:pt x="3962" y="5090"/>
                </a:lnTo>
                <a:cubicBezTo>
                  <a:pt x="3924" y="5271"/>
                  <a:pt x="3919" y="5455"/>
                  <a:pt x="3959" y="5634"/>
                </a:cubicBezTo>
                <a:cubicBezTo>
                  <a:pt x="3902" y="5621"/>
                  <a:pt x="3844" y="5615"/>
                  <a:pt x="3787" y="5615"/>
                </a:cubicBezTo>
                <a:cubicBezTo>
                  <a:pt x="3774" y="5615"/>
                  <a:pt x="3761" y="5616"/>
                  <a:pt x="3749" y="5616"/>
                </a:cubicBezTo>
                <a:cubicBezTo>
                  <a:pt x="3752" y="5612"/>
                  <a:pt x="3754" y="5608"/>
                  <a:pt x="3756" y="5603"/>
                </a:cubicBezTo>
                <a:cubicBezTo>
                  <a:pt x="3802" y="5431"/>
                  <a:pt x="3813" y="5260"/>
                  <a:pt x="3793" y="5085"/>
                </a:cubicBezTo>
                <a:close/>
                <a:moveTo>
                  <a:pt x="3827" y="5737"/>
                </a:moveTo>
                <a:cubicBezTo>
                  <a:pt x="4046" y="5737"/>
                  <a:pt x="4263" y="5850"/>
                  <a:pt x="4405" y="6105"/>
                </a:cubicBezTo>
                <a:cubicBezTo>
                  <a:pt x="4106" y="6196"/>
                  <a:pt x="3808" y="6240"/>
                  <a:pt x="3504" y="6240"/>
                </a:cubicBezTo>
                <a:cubicBezTo>
                  <a:pt x="3384" y="6240"/>
                  <a:pt x="3263" y="6233"/>
                  <a:pt x="3141" y="6220"/>
                </a:cubicBezTo>
                <a:cubicBezTo>
                  <a:pt x="3274" y="5916"/>
                  <a:pt x="3552" y="5737"/>
                  <a:pt x="3827" y="5737"/>
                </a:cubicBezTo>
                <a:close/>
                <a:moveTo>
                  <a:pt x="3095" y="6086"/>
                </a:moveTo>
                <a:cubicBezTo>
                  <a:pt x="3081" y="6125"/>
                  <a:pt x="3069" y="6169"/>
                  <a:pt x="3061" y="6216"/>
                </a:cubicBezTo>
                <a:cubicBezTo>
                  <a:pt x="3027" y="6231"/>
                  <a:pt x="3027" y="6294"/>
                  <a:pt x="3069" y="6304"/>
                </a:cubicBezTo>
                <a:cubicBezTo>
                  <a:pt x="3266" y="6353"/>
                  <a:pt x="3464" y="6377"/>
                  <a:pt x="3661" y="6377"/>
                </a:cubicBezTo>
                <a:cubicBezTo>
                  <a:pt x="3939" y="6377"/>
                  <a:pt x="4215" y="6329"/>
                  <a:pt x="4483" y="6235"/>
                </a:cubicBezTo>
                <a:cubicBezTo>
                  <a:pt x="4538" y="6217"/>
                  <a:pt x="4544" y="6160"/>
                  <a:pt x="4522" y="6123"/>
                </a:cubicBezTo>
                <a:cubicBezTo>
                  <a:pt x="4524" y="6118"/>
                  <a:pt x="4527" y="6114"/>
                  <a:pt x="4529" y="6108"/>
                </a:cubicBezTo>
                <a:cubicBezTo>
                  <a:pt x="4833" y="6157"/>
                  <a:pt x="4902" y="6149"/>
                  <a:pt x="4927" y="6484"/>
                </a:cubicBezTo>
                <a:cubicBezTo>
                  <a:pt x="4941" y="6661"/>
                  <a:pt x="4890" y="6862"/>
                  <a:pt x="4871" y="7040"/>
                </a:cubicBezTo>
                <a:cubicBezTo>
                  <a:pt x="4834" y="7418"/>
                  <a:pt x="4797" y="7556"/>
                  <a:pt x="4391" y="7618"/>
                </a:cubicBezTo>
                <a:cubicBezTo>
                  <a:pt x="4336" y="7626"/>
                  <a:pt x="4278" y="7629"/>
                  <a:pt x="4219" y="7629"/>
                </a:cubicBezTo>
                <a:cubicBezTo>
                  <a:pt x="4057" y="7629"/>
                  <a:pt x="3887" y="7606"/>
                  <a:pt x="3733" y="7602"/>
                </a:cubicBezTo>
                <a:cubicBezTo>
                  <a:pt x="3717" y="7602"/>
                  <a:pt x="3700" y="7602"/>
                  <a:pt x="3684" y="7602"/>
                </a:cubicBezTo>
                <a:cubicBezTo>
                  <a:pt x="3575" y="7602"/>
                  <a:pt x="3457" y="7609"/>
                  <a:pt x="3342" y="7609"/>
                </a:cubicBezTo>
                <a:cubicBezTo>
                  <a:pt x="3249" y="7609"/>
                  <a:pt x="3159" y="7604"/>
                  <a:pt x="3076" y="7587"/>
                </a:cubicBezTo>
                <a:cubicBezTo>
                  <a:pt x="2743" y="7514"/>
                  <a:pt x="2680" y="7429"/>
                  <a:pt x="2677" y="7087"/>
                </a:cubicBezTo>
                <a:cubicBezTo>
                  <a:pt x="2676" y="6876"/>
                  <a:pt x="2642" y="6632"/>
                  <a:pt x="2674" y="6426"/>
                </a:cubicBezTo>
                <a:cubicBezTo>
                  <a:pt x="2727" y="6093"/>
                  <a:pt x="2787" y="6107"/>
                  <a:pt x="3095" y="6086"/>
                </a:cubicBezTo>
                <a:close/>
                <a:moveTo>
                  <a:pt x="3612" y="0"/>
                </a:moveTo>
                <a:cubicBezTo>
                  <a:pt x="2991" y="0"/>
                  <a:pt x="2372" y="15"/>
                  <a:pt x="1760" y="61"/>
                </a:cubicBezTo>
                <a:cubicBezTo>
                  <a:pt x="1692" y="67"/>
                  <a:pt x="1680" y="145"/>
                  <a:pt x="1724" y="178"/>
                </a:cubicBezTo>
                <a:cubicBezTo>
                  <a:pt x="1721" y="183"/>
                  <a:pt x="1720" y="185"/>
                  <a:pt x="1719" y="190"/>
                </a:cubicBezTo>
                <a:cubicBezTo>
                  <a:pt x="1695" y="289"/>
                  <a:pt x="1679" y="395"/>
                  <a:pt x="1669" y="502"/>
                </a:cubicBezTo>
                <a:cubicBezTo>
                  <a:pt x="1482" y="361"/>
                  <a:pt x="1273" y="298"/>
                  <a:pt x="1069" y="298"/>
                </a:cubicBezTo>
                <a:cubicBezTo>
                  <a:pt x="513" y="298"/>
                  <a:pt x="0" y="775"/>
                  <a:pt x="116" y="1443"/>
                </a:cubicBezTo>
                <a:cubicBezTo>
                  <a:pt x="302" y="2504"/>
                  <a:pt x="1658" y="3362"/>
                  <a:pt x="2671" y="3376"/>
                </a:cubicBezTo>
                <a:cubicBezTo>
                  <a:pt x="2679" y="3376"/>
                  <a:pt x="2686" y="3374"/>
                  <a:pt x="2692" y="3372"/>
                </a:cubicBezTo>
                <a:cubicBezTo>
                  <a:pt x="2977" y="3639"/>
                  <a:pt x="3316" y="3823"/>
                  <a:pt x="3703" y="3874"/>
                </a:cubicBezTo>
                <a:cubicBezTo>
                  <a:pt x="3673" y="4058"/>
                  <a:pt x="3668" y="4255"/>
                  <a:pt x="3674" y="4441"/>
                </a:cubicBezTo>
                <a:cubicBezTo>
                  <a:pt x="3576" y="4486"/>
                  <a:pt x="3495" y="4566"/>
                  <a:pt x="3464" y="4691"/>
                </a:cubicBezTo>
                <a:cubicBezTo>
                  <a:pt x="3420" y="4876"/>
                  <a:pt x="3540" y="5000"/>
                  <a:pt x="3691" y="5059"/>
                </a:cubicBezTo>
                <a:cubicBezTo>
                  <a:pt x="3701" y="5231"/>
                  <a:pt x="3684" y="5404"/>
                  <a:pt x="3637" y="5570"/>
                </a:cubicBezTo>
                <a:cubicBezTo>
                  <a:pt x="3629" y="5594"/>
                  <a:pt x="3638" y="5613"/>
                  <a:pt x="3650" y="5627"/>
                </a:cubicBezTo>
                <a:cubicBezTo>
                  <a:pt x="3431" y="5660"/>
                  <a:pt x="3231" y="5786"/>
                  <a:pt x="3126" y="6002"/>
                </a:cubicBezTo>
                <a:cubicBezTo>
                  <a:pt x="2949" y="5992"/>
                  <a:pt x="2773" y="5983"/>
                  <a:pt x="2596" y="5975"/>
                </a:cubicBezTo>
                <a:cubicBezTo>
                  <a:pt x="2594" y="5975"/>
                  <a:pt x="2593" y="5975"/>
                  <a:pt x="2591" y="5975"/>
                </a:cubicBezTo>
                <a:cubicBezTo>
                  <a:pt x="2555" y="5975"/>
                  <a:pt x="2524" y="6012"/>
                  <a:pt x="2524" y="6047"/>
                </a:cubicBezTo>
                <a:cubicBezTo>
                  <a:pt x="2526" y="6394"/>
                  <a:pt x="2526" y="6740"/>
                  <a:pt x="2527" y="7087"/>
                </a:cubicBezTo>
                <a:cubicBezTo>
                  <a:pt x="2527" y="7228"/>
                  <a:pt x="2465" y="7535"/>
                  <a:pt x="2555" y="7669"/>
                </a:cubicBezTo>
                <a:cubicBezTo>
                  <a:pt x="2587" y="7716"/>
                  <a:pt x="2650" y="7711"/>
                  <a:pt x="2698" y="7730"/>
                </a:cubicBezTo>
                <a:cubicBezTo>
                  <a:pt x="2803" y="7770"/>
                  <a:pt x="2942" y="7782"/>
                  <a:pt x="3090" y="7782"/>
                </a:cubicBezTo>
                <a:cubicBezTo>
                  <a:pt x="3297" y="7782"/>
                  <a:pt x="3519" y="7759"/>
                  <a:pt x="3687" y="7759"/>
                </a:cubicBezTo>
                <a:cubicBezTo>
                  <a:pt x="3702" y="7759"/>
                  <a:pt x="3717" y="7760"/>
                  <a:pt x="3731" y="7760"/>
                </a:cubicBezTo>
                <a:cubicBezTo>
                  <a:pt x="3981" y="7767"/>
                  <a:pt x="4238" y="7792"/>
                  <a:pt x="4489" y="7792"/>
                </a:cubicBezTo>
                <a:cubicBezTo>
                  <a:pt x="4551" y="7792"/>
                  <a:pt x="4611" y="7790"/>
                  <a:pt x="4672" y="7787"/>
                </a:cubicBezTo>
                <a:cubicBezTo>
                  <a:pt x="4769" y="7781"/>
                  <a:pt x="4870" y="7793"/>
                  <a:pt x="4947" y="7720"/>
                </a:cubicBezTo>
                <a:cubicBezTo>
                  <a:pt x="5045" y="7624"/>
                  <a:pt x="5007" y="7346"/>
                  <a:pt x="5018" y="7224"/>
                </a:cubicBezTo>
                <a:cubicBezTo>
                  <a:pt x="5049" y="6854"/>
                  <a:pt x="5074" y="6484"/>
                  <a:pt x="5105" y="6114"/>
                </a:cubicBezTo>
                <a:cubicBezTo>
                  <a:pt x="5106" y="6087"/>
                  <a:pt x="5081" y="6049"/>
                  <a:pt x="5053" y="6046"/>
                </a:cubicBezTo>
                <a:cubicBezTo>
                  <a:pt x="4870" y="6020"/>
                  <a:pt x="4688" y="5995"/>
                  <a:pt x="4506" y="5972"/>
                </a:cubicBezTo>
                <a:cubicBezTo>
                  <a:pt x="4504" y="5972"/>
                  <a:pt x="4501" y="5972"/>
                  <a:pt x="4499" y="5972"/>
                </a:cubicBezTo>
                <a:cubicBezTo>
                  <a:pt x="4490" y="5972"/>
                  <a:pt x="4484" y="5975"/>
                  <a:pt x="4476" y="5978"/>
                </a:cubicBezTo>
                <a:cubicBezTo>
                  <a:pt x="4381" y="5838"/>
                  <a:pt x="4250" y="5736"/>
                  <a:pt x="4104" y="5679"/>
                </a:cubicBezTo>
                <a:lnTo>
                  <a:pt x="4104" y="5671"/>
                </a:lnTo>
                <a:cubicBezTo>
                  <a:pt x="4064" y="5475"/>
                  <a:pt x="4035" y="5280"/>
                  <a:pt x="4035" y="5079"/>
                </a:cubicBezTo>
                <a:cubicBezTo>
                  <a:pt x="4210" y="5043"/>
                  <a:pt x="4385" y="4942"/>
                  <a:pt x="4407" y="4758"/>
                </a:cubicBezTo>
                <a:cubicBezTo>
                  <a:pt x="4424" y="4613"/>
                  <a:pt x="4320" y="4465"/>
                  <a:pt x="4187" y="4437"/>
                </a:cubicBezTo>
                <a:cubicBezTo>
                  <a:pt x="4189" y="4431"/>
                  <a:pt x="4191" y="4427"/>
                  <a:pt x="4190" y="4421"/>
                </a:cubicBezTo>
                <a:cubicBezTo>
                  <a:pt x="4184" y="4242"/>
                  <a:pt x="4158" y="4059"/>
                  <a:pt x="4141" y="3879"/>
                </a:cubicBezTo>
                <a:cubicBezTo>
                  <a:pt x="4542" y="3832"/>
                  <a:pt x="4875" y="3650"/>
                  <a:pt x="5150" y="3383"/>
                </a:cubicBezTo>
                <a:cubicBezTo>
                  <a:pt x="6315" y="3310"/>
                  <a:pt x="8119" y="2879"/>
                  <a:pt x="8043" y="1385"/>
                </a:cubicBezTo>
                <a:cubicBezTo>
                  <a:pt x="8012" y="772"/>
                  <a:pt x="7420" y="260"/>
                  <a:pt x="6881" y="260"/>
                </a:cubicBezTo>
                <a:cubicBezTo>
                  <a:pt x="6645" y="260"/>
                  <a:pt x="6419" y="358"/>
                  <a:pt x="6255" y="590"/>
                </a:cubicBezTo>
                <a:cubicBezTo>
                  <a:pt x="6269" y="452"/>
                  <a:pt x="6278" y="322"/>
                  <a:pt x="6282" y="199"/>
                </a:cubicBezTo>
                <a:cubicBezTo>
                  <a:pt x="6282" y="175"/>
                  <a:pt x="6276" y="161"/>
                  <a:pt x="6264" y="148"/>
                </a:cubicBezTo>
                <a:cubicBezTo>
                  <a:pt x="6274" y="96"/>
                  <a:pt x="6247" y="36"/>
                  <a:pt x="6179" y="35"/>
                </a:cubicBezTo>
                <a:cubicBezTo>
                  <a:pt x="5330" y="28"/>
                  <a:pt x="4470" y="0"/>
                  <a:pt x="361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21"/>
          <p:cNvGrpSpPr/>
          <p:nvPr/>
        </p:nvGrpSpPr>
        <p:grpSpPr>
          <a:xfrm>
            <a:off x="8128163" y="1835484"/>
            <a:ext cx="552678" cy="586930"/>
            <a:chOff x="8128163" y="3270890"/>
            <a:chExt cx="552678" cy="586930"/>
          </a:xfrm>
        </p:grpSpPr>
        <p:sp>
          <p:nvSpPr>
            <p:cNvPr id="738" name="Google Shape;738;p21"/>
            <p:cNvSpPr/>
            <p:nvPr/>
          </p:nvSpPr>
          <p:spPr>
            <a:xfrm>
              <a:off x="8262227" y="3522028"/>
              <a:ext cx="284648" cy="63000"/>
            </a:xfrm>
            <a:custGeom>
              <a:avLst/>
              <a:gdLst/>
              <a:ahLst/>
              <a:cxnLst/>
              <a:rect l="l" t="t" r="r" b="b"/>
              <a:pathLst>
                <a:path w="5327" h="1179" extrusionOk="0">
                  <a:moveTo>
                    <a:pt x="1910" y="218"/>
                  </a:moveTo>
                  <a:cubicBezTo>
                    <a:pt x="2164" y="218"/>
                    <a:pt x="2416" y="225"/>
                    <a:pt x="2660" y="230"/>
                  </a:cubicBezTo>
                  <a:cubicBezTo>
                    <a:pt x="3391" y="246"/>
                    <a:pt x="4115" y="312"/>
                    <a:pt x="4838" y="419"/>
                  </a:cubicBezTo>
                  <a:cubicBezTo>
                    <a:pt x="4864" y="423"/>
                    <a:pt x="4876" y="437"/>
                    <a:pt x="4884" y="454"/>
                  </a:cubicBezTo>
                  <a:cubicBezTo>
                    <a:pt x="4921" y="464"/>
                    <a:pt x="4953" y="496"/>
                    <a:pt x="4941" y="545"/>
                  </a:cubicBezTo>
                  <a:cubicBezTo>
                    <a:pt x="4870" y="797"/>
                    <a:pt x="4670" y="848"/>
                    <a:pt x="4429" y="885"/>
                  </a:cubicBezTo>
                  <a:cubicBezTo>
                    <a:pt x="4078" y="941"/>
                    <a:pt x="3712" y="957"/>
                    <a:pt x="3347" y="957"/>
                  </a:cubicBezTo>
                  <a:cubicBezTo>
                    <a:pt x="3077" y="957"/>
                    <a:pt x="2808" y="948"/>
                    <a:pt x="2546" y="940"/>
                  </a:cubicBezTo>
                  <a:cubicBezTo>
                    <a:pt x="1987" y="924"/>
                    <a:pt x="1398" y="905"/>
                    <a:pt x="850" y="793"/>
                  </a:cubicBezTo>
                  <a:cubicBezTo>
                    <a:pt x="615" y="746"/>
                    <a:pt x="415" y="675"/>
                    <a:pt x="399" y="419"/>
                  </a:cubicBezTo>
                  <a:cubicBezTo>
                    <a:pt x="397" y="391"/>
                    <a:pt x="419" y="377"/>
                    <a:pt x="442" y="377"/>
                  </a:cubicBezTo>
                  <a:cubicBezTo>
                    <a:pt x="455" y="377"/>
                    <a:pt x="468" y="382"/>
                    <a:pt x="475" y="392"/>
                  </a:cubicBezTo>
                  <a:lnTo>
                    <a:pt x="478" y="389"/>
                  </a:lnTo>
                  <a:cubicBezTo>
                    <a:pt x="468" y="379"/>
                    <a:pt x="468" y="359"/>
                    <a:pt x="487" y="356"/>
                  </a:cubicBezTo>
                  <a:cubicBezTo>
                    <a:pt x="938" y="244"/>
                    <a:pt x="1428" y="218"/>
                    <a:pt x="1910" y="218"/>
                  </a:cubicBezTo>
                  <a:close/>
                  <a:moveTo>
                    <a:pt x="1733" y="1"/>
                  </a:moveTo>
                  <a:cubicBezTo>
                    <a:pt x="1011" y="1"/>
                    <a:pt x="187" y="80"/>
                    <a:pt x="1" y="460"/>
                  </a:cubicBezTo>
                  <a:cubicBezTo>
                    <a:pt x="82" y="914"/>
                    <a:pt x="704" y="1077"/>
                    <a:pt x="1354" y="1134"/>
                  </a:cubicBezTo>
                  <a:cubicBezTo>
                    <a:pt x="1354" y="1112"/>
                    <a:pt x="1371" y="1094"/>
                    <a:pt x="1391" y="1094"/>
                  </a:cubicBezTo>
                  <a:cubicBezTo>
                    <a:pt x="1399" y="1094"/>
                    <a:pt x="1408" y="1097"/>
                    <a:pt x="1417" y="1105"/>
                  </a:cubicBezTo>
                  <a:cubicBezTo>
                    <a:pt x="1428" y="1118"/>
                    <a:pt x="1441" y="1130"/>
                    <a:pt x="1454" y="1142"/>
                  </a:cubicBezTo>
                  <a:cubicBezTo>
                    <a:pt x="1680" y="1158"/>
                    <a:pt x="1906" y="1162"/>
                    <a:pt x="2111" y="1162"/>
                  </a:cubicBezTo>
                  <a:cubicBezTo>
                    <a:pt x="2338" y="1162"/>
                    <a:pt x="2539" y="1157"/>
                    <a:pt x="2683" y="1157"/>
                  </a:cubicBezTo>
                  <a:cubicBezTo>
                    <a:pt x="2696" y="1157"/>
                    <a:pt x="2708" y="1157"/>
                    <a:pt x="2720" y="1157"/>
                  </a:cubicBezTo>
                  <a:cubicBezTo>
                    <a:pt x="2910" y="1159"/>
                    <a:pt x="3219" y="1179"/>
                    <a:pt x="3558" y="1179"/>
                  </a:cubicBezTo>
                  <a:cubicBezTo>
                    <a:pt x="4149" y="1179"/>
                    <a:pt x="4834" y="1120"/>
                    <a:pt x="5151" y="812"/>
                  </a:cubicBezTo>
                  <a:cubicBezTo>
                    <a:pt x="5168" y="784"/>
                    <a:pt x="5183" y="757"/>
                    <a:pt x="5200" y="731"/>
                  </a:cubicBezTo>
                  <a:cubicBezTo>
                    <a:pt x="5209" y="717"/>
                    <a:pt x="5223" y="711"/>
                    <a:pt x="5235" y="711"/>
                  </a:cubicBezTo>
                  <a:cubicBezTo>
                    <a:pt x="5290" y="628"/>
                    <a:pt x="5322" y="530"/>
                    <a:pt x="5326" y="414"/>
                  </a:cubicBezTo>
                  <a:cubicBezTo>
                    <a:pt x="4993" y="108"/>
                    <a:pt x="4406" y="151"/>
                    <a:pt x="3978" y="116"/>
                  </a:cubicBezTo>
                  <a:cubicBezTo>
                    <a:pt x="3582" y="83"/>
                    <a:pt x="3187" y="55"/>
                    <a:pt x="2789" y="40"/>
                  </a:cubicBezTo>
                  <a:cubicBezTo>
                    <a:pt x="2598" y="32"/>
                    <a:pt x="2185" y="1"/>
                    <a:pt x="17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8543287" y="3462556"/>
              <a:ext cx="6412" cy="37565"/>
            </a:xfrm>
            <a:custGeom>
              <a:avLst/>
              <a:gdLst/>
              <a:ahLst/>
              <a:cxnLst/>
              <a:rect l="l" t="t" r="r" b="b"/>
              <a:pathLst>
                <a:path w="120" h="703" extrusionOk="0">
                  <a:moveTo>
                    <a:pt x="61" y="0"/>
                  </a:moveTo>
                  <a:cubicBezTo>
                    <a:pt x="32" y="0"/>
                    <a:pt x="2" y="19"/>
                    <a:pt x="1" y="57"/>
                  </a:cubicBezTo>
                  <a:cubicBezTo>
                    <a:pt x="3" y="261"/>
                    <a:pt x="6" y="465"/>
                    <a:pt x="23" y="667"/>
                  </a:cubicBezTo>
                  <a:cubicBezTo>
                    <a:pt x="25" y="690"/>
                    <a:pt x="42" y="702"/>
                    <a:pt x="60" y="702"/>
                  </a:cubicBezTo>
                  <a:cubicBezTo>
                    <a:pt x="77" y="702"/>
                    <a:pt x="95" y="690"/>
                    <a:pt x="97" y="667"/>
                  </a:cubicBezTo>
                  <a:cubicBezTo>
                    <a:pt x="113" y="463"/>
                    <a:pt x="119" y="259"/>
                    <a:pt x="119" y="57"/>
                  </a:cubicBezTo>
                  <a:cubicBezTo>
                    <a:pt x="120" y="19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8533401" y="3477037"/>
              <a:ext cx="4649" cy="36282"/>
            </a:xfrm>
            <a:custGeom>
              <a:avLst/>
              <a:gdLst/>
              <a:ahLst/>
              <a:cxnLst/>
              <a:rect l="l" t="t" r="r" b="b"/>
              <a:pathLst>
                <a:path w="87" h="679" extrusionOk="0">
                  <a:moveTo>
                    <a:pt x="42" y="0"/>
                  </a:moveTo>
                  <a:cubicBezTo>
                    <a:pt x="22" y="0"/>
                    <a:pt x="2" y="14"/>
                    <a:pt x="2" y="41"/>
                  </a:cubicBezTo>
                  <a:cubicBezTo>
                    <a:pt x="1" y="243"/>
                    <a:pt x="4" y="447"/>
                    <a:pt x="14" y="651"/>
                  </a:cubicBezTo>
                  <a:cubicBezTo>
                    <a:pt x="15" y="669"/>
                    <a:pt x="28" y="678"/>
                    <a:pt x="42" y="678"/>
                  </a:cubicBezTo>
                  <a:cubicBezTo>
                    <a:pt x="56" y="678"/>
                    <a:pt x="70" y="669"/>
                    <a:pt x="71" y="651"/>
                  </a:cubicBezTo>
                  <a:cubicBezTo>
                    <a:pt x="83" y="447"/>
                    <a:pt x="87" y="242"/>
                    <a:pt x="84" y="41"/>
                  </a:cubicBezTo>
                  <a:cubicBezTo>
                    <a:pt x="83" y="14"/>
                    <a:pt x="63" y="0"/>
                    <a:pt x="4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8283387" y="3533783"/>
              <a:ext cx="243503" cy="39435"/>
            </a:xfrm>
            <a:custGeom>
              <a:avLst/>
              <a:gdLst/>
              <a:ahLst/>
              <a:cxnLst/>
              <a:rect l="l" t="t" r="r" b="b"/>
              <a:pathLst>
                <a:path w="4557" h="738" extrusionOk="0">
                  <a:moveTo>
                    <a:pt x="1527" y="0"/>
                  </a:moveTo>
                  <a:cubicBezTo>
                    <a:pt x="1040" y="0"/>
                    <a:pt x="546" y="25"/>
                    <a:pt x="91" y="137"/>
                  </a:cubicBezTo>
                  <a:cubicBezTo>
                    <a:pt x="74" y="141"/>
                    <a:pt x="73" y="160"/>
                    <a:pt x="82" y="170"/>
                  </a:cubicBezTo>
                  <a:cubicBezTo>
                    <a:pt x="85" y="174"/>
                    <a:pt x="90" y="178"/>
                    <a:pt x="97" y="178"/>
                  </a:cubicBezTo>
                  <a:cubicBezTo>
                    <a:pt x="205" y="184"/>
                    <a:pt x="313" y="186"/>
                    <a:pt x="422" y="186"/>
                  </a:cubicBezTo>
                  <a:cubicBezTo>
                    <a:pt x="943" y="186"/>
                    <a:pt x="1470" y="132"/>
                    <a:pt x="1993" y="132"/>
                  </a:cubicBezTo>
                  <a:cubicBezTo>
                    <a:pt x="2051" y="132"/>
                    <a:pt x="2108" y="133"/>
                    <a:pt x="2166" y="134"/>
                  </a:cubicBezTo>
                  <a:cubicBezTo>
                    <a:pt x="2908" y="152"/>
                    <a:pt x="3646" y="221"/>
                    <a:pt x="4380" y="328"/>
                  </a:cubicBezTo>
                  <a:cubicBezTo>
                    <a:pt x="4255" y="561"/>
                    <a:pt x="3667" y="610"/>
                    <a:pt x="3129" y="610"/>
                  </a:cubicBezTo>
                  <a:cubicBezTo>
                    <a:pt x="2751" y="610"/>
                    <a:pt x="2398" y="586"/>
                    <a:pt x="2250" y="583"/>
                  </a:cubicBezTo>
                  <a:cubicBezTo>
                    <a:pt x="2231" y="583"/>
                    <a:pt x="2209" y="583"/>
                    <a:pt x="2185" y="583"/>
                  </a:cubicBezTo>
                  <a:cubicBezTo>
                    <a:pt x="2089" y="583"/>
                    <a:pt x="1955" y="585"/>
                    <a:pt x="1801" y="585"/>
                  </a:cubicBezTo>
                  <a:cubicBezTo>
                    <a:pt x="1166" y="585"/>
                    <a:pt x="185" y="549"/>
                    <a:pt x="87" y="186"/>
                  </a:cubicBezTo>
                  <a:cubicBezTo>
                    <a:pt x="86" y="181"/>
                    <a:pt x="82" y="175"/>
                    <a:pt x="79" y="172"/>
                  </a:cubicBezTo>
                  <a:cubicBezTo>
                    <a:pt x="71" y="162"/>
                    <a:pt x="58" y="157"/>
                    <a:pt x="45" y="157"/>
                  </a:cubicBezTo>
                  <a:cubicBezTo>
                    <a:pt x="23" y="157"/>
                    <a:pt x="1" y="172"/>
                    <a:pt x="3" y="199"/>
                  </a:cubicBezTo>
                  <a:cubicBezTo>
                    <a:pt x="18" y="455"/>
                    <a:pt x="219" y="526"/>
                    <a:pt x="454" y="573"/>
                  </a:cubicBezTo>
                  <a:cubicBezTo>
                    <a:pt x="1002" y="683"/>
                    <a:pt x="1591" y="702"/>
                    <a:pt x="2150" y="720"/>
                  </a:cubicBezTo>
                  <a:cubicBezTo>
                    <a:pt x="2412" y="729"/>
                    <a:pt x="2681" y="737"/>
                    <a:pt x="2952" y="737"/>
                  </a:cubicBezTo>
                  <a:cubicBezTo>
                    <a:pt x="3316" y="737"/>
                    <a:pt x="3682" y="721"/>
                    <a:pt x="4033" y="666"/>
                  </a:cubicBezTo>
                  <a:cubicBezTo>
                    <a:pt x="4275" y="629"/>
                    <a:pt x="4475" y="578"/>
                    <a:pt x="4545" y="326"/>
                  </a:cubicBezTo>
                  <a:cubicBezTo>
                    <a:pt x="4557" y="277"/>
                    <a:pt x="4525" y="245"/>
                    <a:pt x="4488" y="235"/>
                  </a:cubicBezTo>
                  <a:cubicBezTo>
                    <a:pt x="4480" y="218"/>
                    <a:pt x="4468" y="204"/>
                    <a:pt x="4442" y="200"/>
                  </a:cubicBezTo>
                  <a:cubicBezTo>
                    <a:pt x="3719" y="93"/>
                    <a:pt x="2995" y="27"/>
                    <a:pt x="2264" y="11"/>
                  </a:cubicBezTo>
                  <a:cubicBezTo>
                    <a:pt x="2024" y="7"/>
                    <a:pt x="1776" y="0"/>
                    <a:pt x="152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8242991" y="3542119"/>
              <a:ext cx="21160" cy="34840"/>
            </a:xfrm>
            <a:custGeom>
              <a:avLst/>
              <a:gdLst/>
              <a:ahLst/>
              <a:cxnLst/>
              <a:rect l="l" t="t" r="r" b="b"/>
              <a:pathLst>
                <a:path w="396" h="652" extrusionOk="0">
                  <a:moveTo>
                    <a:pt x="149" y="1"/>
                  </a:moveTo>
                  <a:cubicBezTo>
                    <a:pt x="136" y="1"/>
                    <a:pt x="123" y="7"/>
                    <a:pt x="115" y="21"/>
                  </a:cubicBezTo>
                  <a:cubicBezTo>
                    <a:pt x="1" y="232"/>
                    <a:pt x="145" y="517"/>
                    <a:pt x="320" y="644"/>
                  </a:cubicBezTo>
                  <a:cubicBezTo>
                    <a:pt x="326" y="649"/>
                    <a:pt x="333" y="651"/>
                    <a:pt x="340" y="651"/>
                  </a:cubicBezTo>
                  <a:cubicBezTo>
                    <a:pt x="370" y="651"/>
                    <a:pt x="396" y="606"/>
                    <a:pt x="369" y="581"/>
                  </a:cubicBezTo>
                  <a:cubicBezTo>
                    <a:pt x="292" y="511"/>
                    <a:pt x="234" y="426"/>
                    <a:pt x="206" y="325"/>
                  </a:cubicBezTo>
                  <a:cubicBezTo>
                    <a:pt x="177" y="226"/>
                    <a:pt x="195" y="142"/>
                    <a:pt x="193" y="43"/>
                  </a:cubicBezTo>
                  <a:cubicBezTo>
                    <a:pt x="193" y="17"/>
                    <a:pt x="171" y="1"/>
                    <a:pt x="14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8231930" y="3533356"/>
              <a:ext cx="9885" cy="32008"/>
            </a:xfrm>
            <a:custGeom>
              <a:avLst/>
              <a:gdLst/>
              <a:ahLst/>
              <a:cxnLst/>
              <a:rect l="l" t="t" r="r" b="b"/>
              <a:pathLst>
                <a:path w="185" h="599" extrusionOk="0">
                  <a:moveTo>
                    <a:pt x="100" y="0"/>
                  </a:moveTo>
                  <a:cubicBezTo>
                    <a:pt x="78" y="0"/>
                    <a:pt x="56" y="12"/>
                    <a:pt x="48" y="38"/>
                  </a:cubicBezTo>
                  <a:cubicBezTo>
                    <a:pt x="1" y="211"/>
                    <a:pt x="39" y="410"/>
                    <a:pt x="103" y="572"/>
                  </a:cubicBezTo>
                  <a:cubicBezTo>
                    <a:pt x="111" y="590"/>
                    <a:pt x="127" y="599"/>
                    <a:pt x="142" y="599"/>
                  </a:cubicBezTo>
                  <a:cubicBezTo>
                    <a:pt x="164" y="599"/>
                    <a:pt x="185" y="581"/>
                    <a:pt x="179" y="552"/>
                  </a:cubicBezTo>
                  <a:cubicBezTo>
                    <a:pt x="143" y="381"/>
                    <a:pt x="153" y="225"/>
                    <a:pt x="154" y="52"/>
                  </a:cubicBezTo>
                  <a:cubicBezTo>
                    <a:pt x="154" y="19"/>
                    <a:pt x="127" y="0"/>
                    <a:pt x="1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8201527" y="3323789"/>
              <a:ext cx="36870" cy="6679"/>
            </a:xfrm>
            <a:custGeom>
              <a:avLst/>
              <a:gdLst/>
              <a:ahLst/>
              <a:cxnLst/>
              <a:rect l="l" t="t" r="r" b="b"/>
              <a:pathLst>
                <a:path w="690" h="125" extrusionOk="0">
                  <a:moveTo>
                    <a:pt x="453" y="1"/>
                  </a:moveTo>
                  <a:cubicBezTo>
                    <a:pt x="320" y="1"/>
                    <a:pt x="187" y="10"/>
                    <a:pt x="57" y="19"/>
                  </a:cubicBezTo>
                  <a:cubicBezTo>
                    <a:pt x="1" y="24"/>
                    <a:pt x="1" y="103"/>
                    <a:pt x="57" y="106"/>
                  </a:cubicBezTo>
                  <a:cubicBezTo>
                    <a:pt x="188" y="114"/>
                    <a:pt x="322" y="124"/>
                    <a:pt x="455" y="124"/>
                  </a:cubicBezTo>
                  <a:cubicBezTo>
                    <a:pt x="509" y="124"/>
                    <a:pt x="563" y="123"/>
                    <a:pt x="616" y="119"/>
                  </a:cubicBezTo>
                  <a:cubicBezTo>
                    <a:pt x="690" y="114"/>
                    <a:pt x="690" y="11"/>
                    <a:pt x="616" y="6"/>
                  </a:cubicBezTo>
                  <a:cubicBezTo>
                    <a:pt x="562" y="2"/>
                    <a:pt x="507" y="1"/>
                    <a:pt x="45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8183573" y="3316629"/>
              <a:ext cx="45153" cy="4756"/>
            </a:xfrm>
            <a:custGeom>
              <a:avLst/>
              <a:gdLst/>
              <a:ahLst/>
              <a:cxnLst/>
              <a:rect l="l" t="t" r="r" b="b"/>
              <a:pathLst>
                <a:path w="845" h="89" extrusionOk="0">
                  <a:moveTo>
                    <a:pt x="558" y="0"/>
                  </a:moveTo>
                  <a:cubicBezTo>
                    <a:pt x="384" y="0"/>
                    <a:pt x="210" y="11"/>
                    <a:pt x="38" y="15"/>
                  </a:cubicBezTo>
                  <a:cubicBezTo>
                    <a:pt x="0" y="16"/>
                    <a:pt x="0" y="73"/>
                    <a:pt x="38" y="73"/>
                  </a:cubicBezTo>
                  <a:cubicBezTo>
                    <a:pt x="209" y="77"/>
                    <a:pt x="384" y="88"/>
                    <a:pt x="557" y="88"/>
                  </a:cubicBezTo>
                  <a:cubicBezTo>
                    <a:pt x="638" y="88"/>
                    <a:pt x="720" y="86"/>
                    <a:pt x="800" y="79"/>
                  </a:cubicBezTo>
                  <a:cubicBezTo>
                    <a:pt x="844" y="76"/>
                    <a:pt x="844" y="12"/>
                    <a:pt x="800" y="9"/>
                  </a:cubicBezTo>
                  <a:cubicBezTo>
                    <a:pt x="720" y="3"/>
                    <a:pt x="639" y="0"/>
                    <a:pt x="55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8154452" y="3297714"/>
              <a:ext cx="495449" cy="299717"/>
            </a:xfrm>
            <a:custGeom>
              <a:avLst/>
              <a:gdLst/>
              <a:ahLst/>
              <a:cxnLst/>
              <a:rect l="l" t="t" r="r" b="b"/>
              <a:pathLst>
                <a:path w="9272" h="5609" extrusionOk="0">
                  <a:moveTo>
                    <a:pt x="2242" y="1"/>
                  </a:moveTo>
                  <a:cubicBezTo>
                    <a:pt x="1601" y="1"/>
                    <a:pt x="961" y="16"/>
                    <a:pt x="328" y="68"/>
                  </a:cubicBezTo>
                  <a:cubicBezTo>
                    <a:pt x="313" y="69"/>
                    <a:pt x="300" y="77"/>
                    <a:pt x="293" y="85"/>
                  </a:cubicBezTo>
                  <a:cubicBezTo>
                    <a:pt x="278" y="73"/>
                    <a:pt x="259" y="67"/>
                    <a:pt x="239" y="67"/>
                  </a:cubicBezTo>
                  <a:cubicBezTo>
                    <a:pt x="201" y="67"/>
                    <a:pt x="163" y="92"/>
                    <a:pt x="165" y="141"/>
                  </a:cubicBezTo>
                  <a:cubicBezTo>
                    <a:pt x="181" y="1187"/>
                    <a:pt x="189" y="2230"/>
                    <a:pt x="157" y="3274"/>
                  </a:cubicBezTo>
                  <a:cubicBezTo>
                    <a:pt x="141" y="3777"/>
                    <a:pt x="114" y="4282"/>
                    <a:pt x="87" y="4786"/>
                  </a:cubicBezTo>
                  <a:cubicBezTo>
                    <a:pt x="70" y="5088"/>
                    <a:pt x="0" y="5363"/>
                    <a:pt x="191" y="5609"/>
                  </a:cubicBezTo>
                  <a:lnTo>
                    <a:pt x="274" y="5593"/>
                  </a:lnTo>
                  <a:cubicBezTo>
                    <a:pt x="282" y="5577"/>
                    <a:pt x="284" y="5559"/>
                    <a:pt x="277" y="5542"/>
                  </a:cubicBezTo>
                  <a:cubicBezTo>
                    <a:pt x="111" y="5179"/>
                    <a:pt x="267" y="4576"/>
                    <a:pt x="284" y="4182"/>
                  </a:cubicBezTo>
                  <a:cubicBezTo>
                    <a:pt x="303" y="3746"/>
                    <a:pt x="314" y="3307"/>
                    <a:pt x="324" y="2870"/>
                  </a:cubicBezTo>
                  <a:cubicBezTo>
                    <a:pt x="346" y="1971"/>
                    <a:pt x="349" y="1070"/>
                    <a:pt x="322" y="171"/>
                  </a:cubicBezTo>
                  <a:cubicBezTo>
                    <a:pt x="325" y="171"/>
                    <a:pt x="327" y="172"/>
                    <a:pt x="329" y="172"/>
                  </a:cubicBezTo>
                  <a:cubicBezTo>
                    <a:pt x="995" y="229"/>
                    <a:pt x="1669" y="244"/>
                    <a:pt x="2344" y="244"/>
                  </a:cubicBezTo>
                  <a:cubicBezTo>
                    <a:pt x="3101" y="244"/>
                    <a:pt x="3860" y="225"/>
                    <a:pt x="4610" y="225"/>
                  </a:cubicBezTo>
                  <a:cubicBezTo>
                    <a:pt x="4631" y="225"/>
                    <a:pt x="4651" y="225"/>
                    <a:pt x="4672" y="225"/>
                  </a:cubicBezTo>
                  <a:cubicBezTo>
                    <a:pt x="5843" y="226"/>
                    <a:pt x="7014" y="227"/>
                    <a:pt x="8186" y="227"/>
                  </a:cubicBezTo>
                  <a:cubicBezTo>
                    <a:pt x="8462" y="227"/>
                    <a:pt x="8739" y="227"/>
                    <a:pt x="9015" y="227"/>
                  </a:cubicBezTo>
                  <a:cubicBezTo>
                    <a:pt x="9045" y="227"/>
                    <a:pt x="9066" y="217"/>
                    <a:pt x="9083" y="200"/>
                  </a:cubicBezTo>
                  <a:lnTo>
                    <a:pt x="9083" y="200"/>
                  </a:lnTo>
                  <a:cubicBezTo>
                    <a:pt x="9061" y="1127"/>
                    <a:pt x="9047" y="2054"/>
                    <a:pt x="9020" y="2980"/>
                  </a:cubicBezTo>
                  <a:cubicBezTo>
                    <a:pt x="9006" y="3454"/>
                    <a:pt x="8992" y="3927"/>
                    <a:pt x="8979" y="4400"/>
                  </a:cubicBezTo>
                  <a:cubicBezTo>
                    <a:pt x="8969" y="4768"/>
                    <a:pt x="8917" y="5148"/>
                    <a:pt x="9058" y="5495"/>
                  </a:cubicBezTo>
                  <a:cubicBezTo>
                    <a:pt x="9066" y="5513"/>
                    <a:pt x="9084" y="5523"/>
                    <a:pt x="9102" y="5523"/>
                  </a:cubicBezTo>
                  <a:cubicBezTo>
                    <a:pt x="9122" y="5523"/>
                    <a:pt x="9140" y="5511"/>
                    <a:pt x="9139" y="5484"/>
                  </a:cubicBezTo>
                  <a:cubicBezTo>
                    <a:pt x="9066" y="3711"/>
                    <a:pt x="9214" y="1918"/>
                    <a:pt x="9270" y="144"/>
                  </a:cubicBezTo>
                  <a:cubicBezTo>
                    <a:pt x="9272" y="84"/>
                    <a:pt x="9227" y="54"/>
                    <a:pt x="9180" y="54"/>
                  </a:cubicBezTo>
                  <a:cubicBezTo>
                    <a:pt x="9151" y="54"/>
                    <a:pt x="9122" y="66"/>
                    <a:pt x="9103" y="89"/>
                  </a:cubicBezTo>
                  <a:cubicBezTo>
                    <a:pt x="9091" y="54"/>
                    <a:pt x="9061" y="28"/>
                    <a:pt x="9014" y="28"/>
                  </a:cubicBezTo>
                  <a:cubicBezTo>
                    <a:pt x="7568" y="26"/>
                    <a:pt x="6120" y="25"/>
                    <a:pt x="4672" y="23"/>
                  </a:cubicBezTo>
                  <a:cubicBezTo>
                    <a:pt x="3973" y="23"/>
                    <a:pt x="3269" y="6"/>
                    <a:pt x="2563" y="2"/>
                  </a:cubicBezTo>
                  <a:cubicBezTo>
                    <a:pt x="2456" y="1"/>
                    <a:pt x="2349" y="1"/>
                    <a:pt x="224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8128163" y="3270890"/>
              <a:ext cx="552678" cy="586930"/>
            </a:xfrm>
            <a:custGeom>
              <a:avLst/>
              <a:gdLst/>
              <a:ahLst/>
              <a:cxnLst/>
              <a:rect l="l" t="t" r="r" b="b"/>
              <a:pathLst>
                <a:path w="10343" h="10984" extrusionOk="0">
                  <a:moveTo>
                    <a:pt x="6459" y="3117"/>
                  </a:moveTo>
                  <a:cubicBezTo>
                    <a:pt x="6478" y="3634"/>
                    <a:pt x="6473" y="4160"/>
                    <a:pt x="6547" y="4673"/>
                  </a:cubicBezTo>
                  <a:lnTo>
                    <a:pt x="6547" y="4676"/>
                  </a:lnTo>
                  <a:cubicBezTo>
                    <a:pt x="5966" y="4631"/>
                    <a:pt x="5385" y="4593"/>
                    <a:pt x="4802" y="4590"/>
                  </a:cubicBezTo>
                  <a:cubicBezTo>
                    <a:pt x="4747" y="4589"/>
                    <a:pt x="4693" y="4589"/>
                    <a:pt x="4639" y="4589"/>
                  </a:cubicBezTo>
                  <a:cubicBezTo>
                    <a:pt x="4384" y="4589"/>
                    <a:pt x="4127" y="4595"/>
                    <a:pt x="3871" y="4611"/>
                  </a:cubicBezTo>
                  <a:lnTo>
                    <a:pt x="3871" y="4610"/>
                  </a:lnTo>
                  <a:cubicBezTo>
                    <a:pt x="3927" y="4142"/>
                    <a:pt x="3972" y="3656"/>
                    <a:pt x="3959" y="3188"/>
                  </a:cubicBezTo>
                  <a:cubicBezTo>
                    <a:pt x="3958" y="3164"/>
                    <a:pt x="3950" y="3148"/>
                    <a:pt x="3937" y="3137"/>
                  </a:cubicBezTo>
                  <a:lnTo>
                    <a:pt x="3937" y="3137"/>
                  </a:lnTo>
                  <a:cubicBezTo>
                    <a:pt x="3945" y="3143"/>
                    <a:pt x="3957" y="3148"/>
                    <a:pt x="3971" y="3149"/>
                  </a:cubicBezTo>
                  <a:cubicBezTo>
                    <a:pt x="4209" y="3162"/>
                    <a:pt x="4448" y="3167"/>
                    <a:pt x="4688" y="3167"/>
                  </a:cubicBezTo>
                  <a:cubicBezTo>
                    <a:pt x="5278" y="3167"/>
                    <a:pt x="5870" y="3136"/>
                    <a:pt x="6459" y="3117"/>
                  </a:cubicBezTo>
                  <a:close/>
                  <a:moveTo>
                    <a:pt x="6069" y="2672"/>
                  </a:moveTo>
                  <a:cubicBezTo>
                    <a:pt x="6441" y="2672"/>
                    <a:pt x="6813" y="2674"/>
                    <a:pt x="7186" y="2678"/>
                  </a:cubicBezTo>
                  <a:cubicBezTo>
                    <a:pt x="7226" y="3354"/>
                    <a:pt x="7194" y="4041"/>
                    <a:pt x="7262" y="4710"/>
                  </a:cubicBezTo>
                  <a:cubicBezTo>
                    <a:pt x="7262" y="4719"/>
                    <a:pt x="7267" y="4726"/>
                    <a:pt x="7271" y="4732"/>
                  </a:cubicBezTo>
                  <a:cubicBezTo>
                    <a:pt x="7143" y="4716"/>
                    <a:pt x="7011" y="4710"/>
                    <a:pt x="6883" y="4700"/>
                  </a:cubicBezTo>
                  <a:cubicBezTo>
                    <a:pt x="6802" y="4694"/>
                    <a:pt x="6722" y="4688"/>
                    <a:pt x="6640" y="4681"/>
                  </a:cubicBezTo>
                  <a:cubicBezTo>
                    <a:pt x="6645" y="4674"/>
                    <a:pt x="6649" y="4666"/>
                    <a:pt x="6650" y="4658"/>
                  </a:cubicBezTo>
                  <a:cubicBezTo>
                    <a:pt x="6694" y="4137"/>
                    <a:pt x="6654" y="3605"/>
                    <a:pt x="6640" y="3085"/>
                  </a:cubicBezTo>
                  <a:cubicBezTo>
                    <a:pt x="6639" y="3028"/>
                    <a:pt x="6594" y="2998"/>
                    <a:pt x="6549" y="2998"/>
                  </a:cubicBezTo>
                  <a:cubicBezTo>
                    <a:pt x="6547" y="2998"/>
                    <a:pt x="6544" y="2998"/>
                    <a:pt x="6542" y="2998"/>
                  </a:cubicBezTo>
                  <a:cubicBezTo>
                    <a:pt x="6534" y="2963"/>
                    <a:pt x="6507" y="2934"/>
                    <a:pt x="6462" y="2934"/>
                  </a:cubicBezTo>
                  <a:cubicBezTo>
                    <a:pt x="6461" y="2934"/>
                    <a:pt x="6460" y="2934"/>
                    <a:pt x="6459" y="2934"/>
                  </a:cubicBezTo>
                  <a:cubicBezTo>
                    <a:pt x="5631" y="2954"/>
                    <a:pt x="4795" y="2954"/>
                    <a:pt x="3971" y="3046"/>
                  </a:cubicBezTo>
                  <a:cubicBezTo>
                    <a:pt x="3922" y="3051"/>
                    <a:pt x="3907" y="3103"/>
                    <a:pt x="3931" y="3131"/>
                  </a:cubicBezTo>
                  <a:cubicBezTo>
                    <a:pt x="3918" y="3121"/>
                    <a:pt x="3903" y="3116"/>
                    <a:pt x="3886" y="3116"/>
                  </a:cubicBezTo>
                  <a:cubicBezTo>
                    <a:pt x="3851" y="3116"/>
                    <a:pt x="3815" y="3140"/>
                    <a:pt x="3809" y="3186"/>
                  </a:cubicBezTo>
                  <a:cubicBezTo>
                    <a:pt x="3754" y="3653"/>
                    <a:pt x="3756" y="4140"/>
                    <a:pt x="3771" y="4608"/>
                  </a:cubicBezTo>
                  <a:cubicBezTo>
                    <a:pt x="3772" y="4612"/>
                    <a:pt x="3773" y="4613"/>
                    <a:pt x="3773" y="4616"/>
                  </a:cubicBezTo>
                  <a:cubicBezTo>
                    <a:pt x="3581" y="4629"/>
                    <a:pt x="3391" y="4649"/>
                    <a:pt x="3201" y="4678"/>
                  </a:cubicBezTo>
                  <a:cubicBezTo>
                    <a:pt x="3243" y="4190"/>
                    <a:pt x="3235" y="3699"/>
                    <a:pt x="3236" y="3210"/>
                  </a:cubicBezTo>
                  <a:cubicBezTo>
                    <a:pt x="3236" y="2856"/>
                    <a:pt x="3195" y="2787"/>
                    <a:pt x="3544" y="2713"/>
                  </a:cubicBezTo>
                  <a:cubicBezTo>
                    <a:pt x="3637" y="2693"/>
                    <a:pt x="3739" y="2688"/>
                    <a:pt x="3842" y="2688"/>
                  </a:cubicBezTo>
                  <a:cubicBezTo>
                    <a:pt x="3951" y="2688"/>
                    <a:pt x="4063" y="2694"/>
                    <a:pt x="4166" y="2694"/>
                  </a:cubicBezTo>
                  <a:cubicBezTo>
                    <a:pt x="4185" y="2694"/>
                    <a:pt x="4203" y="2694"/>
                    <a:pt x="4222" y="2694"/>
                  </a:cubicBezTo>
                  <a:cubicBezTo>
                    <a:pt x="4837" y="2678"/>
                    <a:pt x="5453" y="2672"/>
                    <a:pt x="6069" y="2672"/>
                  </a:cubicBezTo>
                  <a:close/>
                  <a:moveTo>
                    <a:pt x="4239" y="4704"/>
                  </a:moveTo>
                  <a:cubicBezTo>
                    <a:pt x="4692" y="4704"/>
                    <a:pt x="5104" y="4735"/>
                    <a:pt x="5296" y="4743"/>
                  </a:cubicBezTo>
                  <a:cubicBezTo>
                    <a:pt x="5692" y="4757"/>
                    <a:pt x="6089" y="4786"/>
                    <a:pt x="6485" y="4818"/>
                  </a:cubicBezTo>
                  <a:cubicBezTo>
                    <a:pt x="6913" y="4852"/>
                    <a:pt x="7499" y="4812"/>
                    <a:pt x="7833" y="5117"/>
                  </a:cubicBezTo>
                  <a:cubicBezTo>
                    <a:pt x="7829" y="5232"/>
                    <a:pt x="7798" y="5331"/>
                    <a:pt x="7742" y="5414"/>
                  </a:cubicBezTo>
                  <a:cubicBezTo>
                    <a:pt x="7728" y="5414"/>
                    <a:pt x="7716" y="5420"/>
                    <a:pt x="7707" y="5434"/>
                  </a:cubicBezTo>
                  <a:cubicBezTo>
                    <a:pt x="7690" y="5460"/>
                    <a:pt x="7675" y="5488"/>
                    <a:pt x="7657" y="5516"/>
                  </a:cubicBezTo>
                  <a:cubicBezTo>
                    <a:pt x="7341" y="5822"/>
                    <a:pt x="6656" y="5880"/>
                    <a:pt x="6065" y="5880"/>
                  </a:cubicBezTo>
                  <a:cubicBezTo>
                    <a:pt x="5725" y="5880"/>
                    <a:pt x="5417" y="5861"/>
                    <a:pt x="5227" y="5859"/>
                  </a:cubicBezTo>
                  <a:cubicBezTo>
                    <a:pt x="5210" y="5859"/>
                    <a:pt x="5192" y="5859"/>
                    <a:pt x="5173" y="5859"/>
                  </a:cubicBezTo>
                  <a:cubicBezTo>
                    <a:pt x="5028" y="5859"/>
                    <a:pt x="4832" y="5864"/>
                    <a:pt x="4609" y="5864"/>
                  </a:cubicBezTo>
                  <a:cubicBezTo>
                    <a:pt x="4408" y="5864"/>
                    <a:pt x="4185" y="5860"/>
                    <a:pt x="3962" y="5844"/>
                  </a:cubicBezTo>
                  <a:cubicBezTo>
                    <a:pt x="3950" y="5831"/>
                    <a:pt x="3937" y="5818"/>
                    <a:pt x="3923" y="5808"/>
                  </a:cubicBezTo>
                  <a:cubicBezTo>
                    <a:pt x="3914" y="5800"/>
                    <a:pt x="3905" y="5796"/>
                    <a:pt x="3897" y="5796"/>
                  </a:cubicBezTo>
                  <a:cubicBezTo>
                    <a:pt x="3877" y="5796"/>
                    <a:pt x="3860" y="5814"/>
                    <a:pt x="3860" y="5836"/>
                  </a:cubicBezTo>
                  <a:cubicBezTo>
                    <a:pt x="3211" y="5778"/>
                    <a:pt x="2587" y="5615"/>
                    <a:pt x="2508" y="5164"/>
                  </a:cubicBezTo>
                  <a:cubicBezTo>
                    <a:pt x="2693" y="4783"/>
                    <a:pt x="3517" y="4704"/>
                    <a:pt x="4239" y="4704"/>
                  </a:cubicBezTo>
                  <a:close/>
                  <a:moveTo>
                    <a:pt x="7064" y="5966"/>
                  </a:moveTo>
                  <a:cubicBezTo>
                    <a:pt x="6939" y="6126"/>
                    <a:pt x="6813" y="6289"/>
                    <a:pt x="6687" y="6452"/>
                  </a:cubicBezTo>
                  <a:cubicBezTo>
                    <a:pt x="6496" y="6309"/>
                    <a:pt x="6299" y="6173"/>
                    <a:pt x="6104" y="6043"/>
                  </a:cubicBezTo>
                  <a:cubicBezTo>
                    <a:pt x="6416" y="6042"/>
                    <a:pt x="6757" y="6023"/>
                    <a:pt x="7064" y="5966"/>
                  </a:cubicBezTo>
                  <a:close/>
                  <a:moveTo>
                    <a:pt x="4122" y="5996"/>
                  </a:moveTo>
                  <a:lnTo>
                    <a:pt x="4122" y="5996"/>
                  </a:lnTo>
                  <a:cubicBezTo>
                    <a:pt x="4498" y="6018"/>
                    <a:pt x="4876" y="6018"/>
                    <a:pt x="5229" y="6023"/>
                  </a:cubicBezTo>
                  <a:cubicBezTo>
                    <a:pt x="5298" y="6024"/>
                    <a:pt x="5394" y="6028"/>
                    <a:pt x="5508" y="6033"/>
                  </a:cubicBezTo>
                  <a:cubicBezTo>
                    <a:pt x="5495" y="6035"/>
                    <a:pt x="5482" y="6040"/>
                    <a:pt x="5473" y="6054"/>
                  </a:cubicBezTo>
                  <a:cubicBezTo>
                    <a:pt x="5293" y="6281"/>
                    <a:pt x="5117" y="6514"/>
                    <a:pt x="4945" y="6749"/>
                  </a:cubicBezTo>
                  <a:cubicBezTo>
                    <a:pt x="4668" y="6505"/>
                    <a:pt x="4393" y="6254"/>
                    <a:pt x="4122" y="5996"/>
                  </a:cubicBezTo>
                  <a:close/>
                  <a:moveTo>
                    <a:pt x="7479" y="5852"/>
                  </a:moveTo>
                  <a:lnTo>
                    <a:pt x="7479" y="5852"/>
                  </a:lnTo>
                  <a:cubicBezTo>
                    <a:pt x="7336" y="6162"/>
                    <a:pt x="7233" y="6496"/>
                    <a:pt x="7151" y="6833"/>
                  </a:cubicBezTo>
                  <a:cubicBezTo>
                    <a:pt x="7046" y="6735"/>
                    <a:pt x="6933" y="6642"/>
                    <a:pt x="6816" y="6551"/>
                  </a:cubicBezTo>
                  <a:cubicBezTo>
                    <a:pt x="6950" y="6370"/>
                    <a:pt x="7083" y="6187"/>
                    <a:pt x="7219" y="6007"/>
                  </a:cubicBezTo>
                  <a:cubicBezTo>
                    <a:pt x="7237" y="5982"/>
                    <a:pt x="7233" y="5953"/>
                    <a:pt x="7218" y="5934"/>
                  </a:cubicBezTo>
                  <a:cubicBezTo>
                    <a:pt x="7311" y="5910"/>
                    <a:pt x="7400" y="5885"/>
                    <a:pt x="7479" y="5852"/>
                  </a:cubicBezTo>
                  <a:close/>
                  <a:moveTo>
                    <a:pt x="2951" y="5812"/>
                  </a:moveTo>
                  <a:cubicBezTo>
                    <a:pt x="2967" y="5816"/>
                    <a:pt x="2986" y="5823"/>
                    <a:pt x="3004" y="5829"/>
                  </a:cubicBezTo>
                  <a:cubicBezTo>
                    <a:pt x="3282" y="5906"/>
                    <a:pt x="3582" y="5948"/>
                    <a:pt x="3885" y="5978"/>
                  </a:cubicBezTo>
                  <a:cubicBezTo>
                    <a:pt x="3692" y="6285"/>
                    <a:pt x="3503" y="6597"/>
                    <a:pt x="3326" y="6914"/>
                  </a:cubicBezTo>
                  <a:cubicBezTo>
                    <a:pt x="3313" y="6899"/>
                    <a:pt x="3299" y="6884"/>
                    <a:pt x="3286" y="6868"/>
                  </a:cubicBezTo>
                  <a:cubicBezTo>
                    <a:pt x="3280" y="6859"/>
                    <a:pt x="3271" y="6855"/>
                    <a:pt x="3263" y="6855"/>
                  </a:cubicBezTo>
                  <a:cubicBezTo>
                    <a:pt x="3237" y="6643"/>
                    <a:pt x="3199" y="6430"/>
                    <a:pt x="3138" y="6232"/>
                  </a:cubicBezTo>
                  <a:cubicBezTo>
                    <a:pt x="3145" y="6199"/>
                    <a:pt x="3135" y="6161"/>
                    <a:pt x="3107" y="6139"/>
                  </a:cubicBezTo>
                  <a:cubicBezTo>
                    <a:pt x="3065" y="6023"/>
                    <a:pt x="3015" y="5913"/>
                    <a:pt x="2951" y="5812"/>
                  </a:cubicBezTo>
                  <a:close/>
                  <a:moveTo>
                    <a:pt x="5526" y="6033"/>
                  </a:moveTo>
                  <a:lnTo>
                    <a:pt x="5526" y="6033"/>
                  </a:lnTo>
                  <a:cubicBezTo>
                    <a:pt x="5648" y="6037"/>
                    <a:pt x="5792" y="6042"/>
                    <a:pt x="5947" y="6043"/>
                  </a:cubicBezTo>
                  <a:cubicBezTo>
                    <a:pt x="6151" y="6225"/>
                    <a:pt x="6363" y="6412"/>
                    <a:pt x="6583" y="6587"/>
                  </a:cubicBezTo>
                  <a:cubicBezTo>
                    <a:pt x="6345" y="6895"/>
                    <a:pt x="6107" y="7205"/>
                    <a:pt x="5872" y="7516"/>
                  </a:cubicBezTo>
                  <a:cubicBezTo>
                    <a:pt x="5604" y="7308"/>
                    <a:pt x="5343" y="7096"/>
                    <a:pt x="5088" y="6876"/>
                  </a:cubicBezTo>
                  <a:cubicBezTo>
                    <a:pt x="5258" y="6632"/>
                    <a:pt x="5422" y="6383"/>
                    <a:pt x="5575" y="6132"/>
                  </a:cubicBezTo>
                  <a:cubicBezTo>
                    <a:pt x="5603" y="6090"/>
                    <a:pt x="5566" y="6040"/>
                    <a:pt x="5526" y="6033"/>
                  </a:cubicBezTo>
                  <a:close/>
                  <a:moveTo>
                    <a:pt x="4013" y="6021"/>
                  </a:moveTo>
                  <a:cubicBezTo>
                    <a:pt x="4275" y="6324"/>
                    <a:pt x="4555" y="6608"/>
                    <a:pt x="4848" y="6880"/>
                  </a:cubicBezTo>
                  <a:cubicBezTo>
                    <a:pt x="4622" y="7196"/>
                    <a:pt x="4399" y="7513"/>
                    <a:pt x="4178" y="7831"/>
                  </a:cubicBezTo>
                  <a:cubicBezTo>
                    <a:pt x="3907" y="7569"/>
                    <a:pt x="3646" y="7290"/>
                    <a:pt x="3395" y="6995"/>
                  </a:cubicBezTo>
                  <a:cubicBezTo>
                    <a:pt x="3403" y="6991"/>
                    <a:pt x="3410" y="6985"/>
                    <a:pt x="3415" y="6977"/>
                  </a:cubicBezTo>
                  <a:cubicBezTo>
                    <a:pt x="3623" y="6665"/>
                    <a:pt x="3822" y="6345"/>
                    <a:pt x="4013" y="6021"/>
                  </a:cubicBezTo>
                  <a:close/>
                  <a:moveTo>
                    <a:pt x="6714" y="6688"/>
                  </a:moveTo>
                  <a:cubicBezTo>
                    <a:pt x="6837" y="6781"/>
                    <a:pt x="6961" y="6868"/>
                    <a:pt x="7088" y="6948"/>
                  </a:cubicBezTo>
                  <a:cubicBezTo>
                    <a:pt x="7099" y="6953"/>
                    <a:pt x="7109" y="6955"/>
                    <a:pt x="7119" y="6955"/>
                  </a:cubicBezTo>
                  <a:cubicBezTo>
                    <a:pt x="7121" y="6955"/>
                    <a:pt x="7122" y="6955"/>
                    <a:pt x="7124" y="6955"/>
                  </a:cubicBezTo>
                  <a:lnTo>
                    <a:pt x="7124" y="6955"/>
                  </a:lnTo>
                  <a:cubicBezTo>
                    <a:pt x="7057" y="7267"/>
                    <a:pt x="7007" y="7582"/>
                    <a:pt x="6967" y="7885"/>
                  </a:cubicBezTo>
                  <a:cubicBezTo>
                    <a:pt x="6954" y="7988"/>
                    <a:pt x="6943" y="8090"/>
                    <a:pt x="6933" y="8193"/>
                  </a:cubicBezTo>
                  <a:cubicBezTo>
                    <a:pt x="6921" y="8187"/>
                    <a:pt x="6909" y="8184"/>
                    <a:pt x="6897" y="8184"/>
                  </a:cubicBezTo>
                  <a:cubicBezTo>
                    <a:pt x="6880" y="8184"/>
                    <a:pt x="6862" y="8190"/>
                    <a:pt x="6848" y="8203"/>
                  </a:cubicBezTo>
                  <a:cubicBezTo>
                    <a:pt x="6564" y="8020"/>
                    <a:pt x="6290" y="7831"/>
                    <a:pt x="6025" y="7631"/>
                  </a:cubicBezTo>
                  <a:cubicBezTo>
                    <a:pt x="6255" y="7317"/>
                    <a:pt x="6485" y="7001"/>
                    <a:pt x="6714" y="6688"/>
                  </a:cubicBezTo>
                  <a:close/>
                  <a:moveTo>
                    <a:pt x="3278" y="6997"/>
                  </a:moveTo>
                  <a:lnTo>
                    <a:pt x="3278" y="6997"/>
                  </a:lnTo>
                  <a:cubicBezTo>
                    <a:pt x="3529" y="7326"/>
                    <a:pt x="3801" y="7647"/>
                    <a:pt x="4095" y="7955"/>
                  </a:cubicBezTo>
                  <a:cubicBezTo>
                    <a:pt x="3943" y="8173"/>
                    <a:pt x="3795" y="8390"/>
                    <a:pt x="3644" y="8607"/>
                  </a:cubicBezTo>
                  <a:cubicBezTo>
                    <a:pt x="3592" y="8539"/>
                    <a:pt x="3537" y="8474"/>
                    <a:pt x="3487" y="8407"/>
                  </a:cubicBezTo>
                  <a:cubicBezTo>
                    <a:pt x="3477" y="8394"/>
                    <a:pt x="3464" y="8388"/>
                    <a:pt x="3451" y="8388"/>
                  </a:cubicBezTo>
                  <a:cubicBezTo>
                    <a:pt x="3435" y="8388"/>
                    <a:pt x="3420" y="8397"/>
                    <a:pt x="3412" y="8409"/>
                  </a:cubicBezTo>
                  <a:cubicBezTo>
                    <a:pt x="3394" y="8136"/>
                    <a:pt x="3369" y="7863"/>
                    <a:pt x="3337" y="7592"/>
                  </a:cubicBezTo>
                  <a:cubicBezTo>
                    <a:pt x="3315" y="7407"/>
                    <a:pt x="3300" y="7205"/>
                    <a:pt x="3278" y="6997"/>
                  </a:cubicBezTo>
                  <a:close/>
                  <a:moveTo>
                    <a:pt x="4990" y="7015"/>
                  </a:moveTo>
                  <a:cubicBezTo>
                    <a:pt x="5240" y="7240"/>
                    <a:pt x="5498" y="7451"/>
                    <a:pt x="5767" y="7655"/>
                  </a:cubicBezTo>
                  <a:cubicBezTo>
                    <a:pt x="5527" y="7972"/>
                    <a:pt x="5290" y="8291"/>
                    <a:pt x="5057" y="8616"/>
                  </a:cubicBezTo>
                  <a:cubicBezTo>
                    <a:pt x="4800" y="8403"/>
                    <a:pt x="4547" y="8183"/>
                    <a:pt x="4303" y="7952"/>
                  </a:cubicBezTo>
                  <a:cubicBezTo>
                    <a:pt x="4539" y="7644"/>
                    <a:pt x="4769" y="7332"/>
                    <a:pt x="4990" y="7015"/>
                  </a:cubicBezTo>
                  <a:close/>
                  <a:moveTo>
                    <a:pt x="3414" y="8448"/>
                  </a:moveTo>
                  <a:lnTo>
                    <a:pt x="3414" y="8448"/>
                  </a:lnTo>
                  <a:cubicBezTo>
                    <a:pt x="3467" y="8532"/>
                    <a:pt x="3525" y="8614"/>
                    <a:pt x="3581" y="8696"/>
                  </a:cubicBezTo>
                  <a:cubicBezTo>
                    <a:pt x="3535" y="8764"/>
                    <a:pt x="3487" y="8832"/>
                    <a:pt x="3440" y="8899"/>
                  </a:cubicBezTo>
                  <a:cubicBezTo>
                    <a:pt x="3432" y="8748"/>
                    <a:pt x="3424" y="8598"/>
                    <a:pt x="3414" y="8448"/>
                  </a:cubicBezTo>
                  <a:close/>
                  <a:moveTo>
                    <a:pt x="5922" y="7774"/>
                  </a:moveTo>
                  <a:cubicBezTo>
                    <a:pt x="6192" y="7972"/>
                    <a:pt x="6469" y="8158"/>
                    <a:pt x="6751" y="8337"/>
                  </a:cubicBezTo>
                  <a:cubicBezTo>
                    <a:pt x="6517" y="8684"/>
                    <a:pt x="6270" y="9016"/>
                    <a:pt x="6013" y="9339"/>
                  </a:cubicBezTo>
                  <a:cubicBezTo>
                    <a:pt x="5738" y="9146"/>
                    <a:pt x="5472" y="8948"/>
                    <a:pt x="5212" y="8742"/>
                  </a:cubicBezTo>
                  <a:cubicBezTo>
                    <a:pt x="5450" y="8419"/>
                    <a:pt x="5687" y="8097"/>
                    <a:pt x="5922" y="7774"/>
                  </a:cubicBezTo>
                  <a:close/>
                  <a:moveTo>
                    <a:pt x="4209" y="8076"/>
                  </a:moveTo>
                  <a:cubicBezTo>
                    <a:pt x="4444" y="8317"/>
                    <a:pt x="4692" y="8547"/>
                    <a:pt x="4948" y="8767"/>
                  </a:cubicBezTo>
                  <a:cubicBezTo>
                    <a:pt x="4772" y="9013"/>
                    <a:pt x="4601" y="9258"/>
                    <a:pt x="4432" y="9506"/>
                  </a:cubicBezTo>
                  <a:cubicBezTo>
                    <a:pt x="4186" y="9252"/>
                    <a:pt x="3948" y="8986"/>
                    <a:pt x="3723" y="8706"/>
                  </a:cubicBezTo>
                  <a:cubicBezTo>
                    <a:pt x="3886" y="8498"/>
                    <a:pt x="4049" y="8286"/>
                    <a:pt x="4209" y="8076"/>
                  </a:cubicBezTo>
                  <a:close/>
                  <a:moveTo>
                    <a:pt x="6913" y="8382"/>
                  </a:moveTo>
                  <a:lnTo>
                    <a:pt x="6913" y="8382"/>
                  </a:lnTo>
                  <a:cubicBezTo>
                    <a:pt x="6867" y="8889"/>
                    <a:pt x="6853" y="9404"/>
                    <a:pt x="6875" y="9913"/>
                  </a:cubicBezTo>
                  <a:cubicBezTo>
                    <a:pt x="6869" y="9910"/>
                    <a:pt x="6863" y="9906"/>
                    <a:pt x="6857" y="9902"/>
                  </a:cubicBezTo>
                  <a:cubicBezTo>
                    <a:pt x="6858" y="9901"/>
                    <a:pt x="6858" y="9900"/>
                    <a:pt x="6859" y="9900"/>
                  </a:cubicBezTo>
                  <a:cubicBezTo>
                    <a:pt x="6895" y="9843"/>
                    <a:pt x="6846" y="9793"/>
                    <a:pt x="6794" y="9793"/>
                  </a:cubicBezTo>
                  <a:cubicBezTo>
                    <a:pt x="6773" y="9793"/>
                    <a:pt x="6751" y="9801"/>
                    <a:pt x="6734" y="9821"/>
                  </a:cubicBezTo>
                  <a:cubicBezTo>
                    <a:pt x="6536" y="9693"/>
                    <a:pt x="6341" y="9564"/>
                    <a:pt x="6150" y="9432"/>
                  </a:cubicBezTo>
                  <a:cubicBezTo>
                    <a:pt x="6412" y="9095"/>
                    <a:pt x="6658" y="8746"/>
                    <a:pt x="6889" y="8396"/>
                  </a:cubicBezTo>
                  <a:cubicBezTo>
                    <a:pt x="6897" y="8392"/>
                    <a:pt x="6904" y="8388"/>
                    <a:pt x="6913" y="8382"/>
                  </a:cubicBezTo>
                  <a:close/>
                  <a:moveTo>
                    <a:pt x="5099" y="8898"/>
                  </a:moveTo>
                  <a:cubicBezTo>
                    <a:pt x="5355" y="9109"/>
                    <a:pt x="5620" y="9307"/>
                    <a:pt x="5894" y="9489"/>
                  </a:cubicBezTo>
                  <a:cubicBezTo>
                    <a:pt x="5685" y="9746"/>
                    <a:pt x="5470" y="9999"/>
                    <a:pt x="5251" y="10251"/>
                  </a:cubicBezTo>
                  <a:cubicBezTo>
                    <a:pt x="5006" y="10054"/>
                    <a:pt x="4772" y="9846"/>
                    <a:pt x="4551" y="9627"/>
                  </a:cubicBezTo>
                  <a:cubicBezTo>
                    <a:pt x="4736" y="9385"/>
                    <a:pt x="4918" y="9143"/>
                    <a:pt x="5099" y="8898"/>
                  </a:cubicBezTo>
                  <a:close/>
                  <a:moveTo>
                    <a:pt x="3652" y="8798"/>
                  </a:moveTo>
                  <a:cubicBezTo>
                    <a:pt x="3864" y="9093"/>
                    <a:pt x="4099" y="9369"/>
                    <a:pt x="4349" y="9630"/>
                  </a:cubicBezTo>
                  <a:cubicBezTo>
                    <a:pt x="4208" y="9839"/>
                    <a:pt x="4070" y="10050"/>
                    <a:pt x="3935" y="10263"/>
                  </a:cubicBezTo>
                  <a:cubicBezTo>
                    <a:pt x="3771" y="10085"/>
                    <a:pt x="3615" y="9902"/>
                    <a:pt x="3462" y="9713"/>
                  </a:cubicBezTo>
                  <a:cubicBezTo>
                    <a:pt x="3460" y="9495"/>
                    <a:pt x="3456" y="9279"/>
                    <a:pt x="3447" y="9063"/>
                  </a:cubicBezTo>
                  <a:lnTo>
                    <a:pt x="3447" y="9062"/>
                  </a:lnTo>
                  <a:cubicBezTo>
                    <a:pt x="3517" y="8974"/>
                    <a:pt x="3584" y="8887"/>
                    <a:pt x="3652" y="8798"/>
                  </a:cubicBezTo>
                  <a:close/>
                  <a:moveTo>
                    <a:pt x="6034" y="9580"/>
                  </a:moveTo>
                  <a:cubicBezTo>
                    <a:pt x="6234" y="9709"/>
                    <a:pt x="6439" y="9828"/>
                    <a:pt x="6646" y="9938"/>
                  </a:cubicBezTo>
                  <a:cubicBezTo>
                    <a:pt x="6428" y="10228"/>
                    <a:pt x="6196" y="10494"/>
                    <a:pt x="5943" y="10754"/>
                  </a:cubicBezTo>
                  <a:cubicBezTo>
                    <a:pt x="5743" y="10622"/>
                    <a:pt x="5550" y="10484"/>
                    <a:pt x="5364" y="10340"/>
                  </a:cubicBezTo>
                  <a:cubicBezTo>
                    <a:pt x="5599" y="10099"/>
                    <a:pt x="5823" y="9845"/>
                    <a:pt x="6034" y="9580"/>
                  </a:cubicBezTo>
                  <a:close/>
                  <a:moveTo>
                    <a:pt x="606" y="0"/>
                  </a:moveTo>
                  <a:cubicBezTo>
                    <a:pt x="409" y="0"/>
                    <a:pt x="224" y="41"/>
                    <a:pt x="154" y="241"/>
                  </a:cubicBezTo>
                  <a:cubicBezTo>
                    <a:pt x="63" y="503"/>
                    <a:pt x="136" y="902"/>
                    <a:pt x="134" y="1177"/>
                  </a:cubicBezTo>
                  <a:cubicBezTo>
                    <a:pt x="129" y="1549"/>
                    <a:pt x="125" y="1921"/>
                    <a:pt x="121" y="2293"/>
                  </a:cubicBezTo>
                  <a:cubicBezTo>
                    <a:pt x="105" y="3754"/>
                    <a:pt x="1" y="5240"/>
                    <a:pt x="103" y="6697"/>
                  </a:cubicBezTo>
                  <a:cubicBezTo>
                    <a:pt x="106" y="6739"/>
                    <a:pt x="137" y="6759"/>
                    <a:pt x="167" y="6759"/>
                  </a:cubicBezTo>
                  <a:cubicBezTo>
                    <a:pt x="187" y="6759"/>
                    <a:pt x="206" y="6751"/>
                    <a:pt x="219" y="6734"/>
                  </a:cubicBezTo>
                  <a:cubicBezTo>
                    <a:pt x="229" y="6740"/>
                    <a:pt x="241" y="6745"/>
                    <a:pt x="257" y="6748"/>
                  </a:cubicBezTo>
                  <a:cubicBezTo>
                    <a:pt x="990" y="6807"/>
                    <a:pt x="1737" y="6829"/>
                    <a:pt x="2478" y="6829"/>
                  </a:cubicBezTo>
                  <a:cubicBezTo>
                    <a:pt x="2668" y="6829"/>
                    <a:pt x="2858" y="6828"/>
                    <a:pt x="3048" y="6825"/>
                  </a:cubicBezTo>
                  <a:cubicBezTo>
                    <a:pt x="3058" y="6919"/>
                    <a:pt x="3068" y="7014"/>
                    <a:pt x="3081" y="7105"/>
                  </a:cubicBezTo>
                  <a:cubicBezTo>
                    <a:pt x="3133" y="7527"/>
                    <a:pt x="3174" y="7952"/>
                    <a:pt x="3203" y="8376"/>
                  </a:cubicBezTo>
                  <a:cubicBezTo>
                    <a:pt x="3234" y="8801"/>
                    <a:pt x="3249" y="9227"/>
                    <a:pt x="3255" y="9652"/>
                  </a:cubicBezTo>
                  <a:cubicBezTo>
                    <a:pt x="3257" y="9967"/>
                    <a:pt x="3169" y="10430"/>
                    <a:pt x="3270" y="10727"/>
                  </a:cubicBezTo>
                  <a:cubicBezTo>
                    <a:pt x="3284" y="10765"/>
                    <a:pt x="3322" y="10799"/>
                    <a:pt x="3364" y="10799"/>
                  </a:cubicBezTo>
                  <a:cubicBezTo>
                    <a:pt x="3373" y="10799"/>
                    <a:pt x="3381" y="10798"/>
                    <a:pt x="3390" y="10795"/>
                  </a:cubicBezTo>
                  <a:lnTo>
                    <a:pt x="3420" y="10783"/>
                  </a:lnTo>
                  <a:cubicBezTo>
                    <a:pt x="3455" y="10771"/>
                    <a:pt x="3495" y="10735"/>
                    <a:pt x="3490" y="10693"/>
                  </a:cubicBezTo>
                  <a:lnTo>
                    <a:pt x="3487" y="10667"/>
                  </a:lnTo>
                  <a:cubicBezTo>
                    <a:pt x="3481" y="10609"/>
                    <a:pt x="3439" y="10580"/>
                    <a:pt x="3397" y="10580"/>
                  </a:cubicBezTo>
                  <a:cubicBezTo>
                    <a:pt x="3391" y="10580"/>
                    <a:pt x="3386" y="10580"/>
                    <a:pt x="3380" y="10581"/>
                  </a:cubicBezTo>
                  <a:cubicBezTo>
                    <a:pt x="3452" y="10481"/>
                    <a:pt x="3477" y="10368"/>
                    <a:pt x="3455" y="10241"/>
                  </a:cubicBezTo>
                  <a:cubicBezTo>
                    <a:pt x="3457" y="10116"/>
                    <a:pt x="3459" y="9990"/>
                    <a:pt x="3460" y="9865"/>
                  </a:cubicBezTo>
                  <a:cubicBezTo>
                    <a:pt x="3587" y="10036"/>
                    <a:pt x="3725" y="10200"/>
                    <a:pt x="3871" y="10357"/>
                  </a:cubicBezTo>
                  <a:cubicBezTo>
                    <a:pt x="3799" y="10471"/>
                    <a:pt x="3725" y="10585"/>
                    <a:pt x="3655" y="10700"/>
                  </a:cubicBezTo>
                  <a:cubicBezTo>
                    <a:pt x="3646" y="10714"/>
                    <a:pt x="3660" y="10730"/>
                    <a:pt x="3673" y="10730"/>
                  </a:cubicBezTo>
                  <a:cubicBezTo>
                    <a:pt x="3677" y="10730"/>
                    <a:pt x="3682" y="10728"/>
                    <a:pt x="3685" y="10724"/>
                  </a:cubicBezTo>
                  <a:cubicBezTo>
                    <a:pt x="3768" y="10623"/>
                    <a:pt x="3846" y="10521"/>
                    <a:pt x="3928" y="10420"/>
                  </a:cubicBezTo>
                  <a:cubicBezTo>
                    <a:pt x="4078" y="10580"/>
                    <a:pt x="4237" y="10732"/>
                    <a:pt x="4402" y="10875"/>
                  </a:cubicBezTo>
                  <a:cubicBezTo>
                    <a:pt x="4412" y="10884"/>
                    <a:pt x="4424" y="10888"/>
                    <a:pt x="4435" y="10888"/>
                  </a:cubicBezTo>
                  <a:cubicBezTo>
                    <a:pt x="4475" y="10888"/>
                    <a:pt x="4510" y="10839"/>
                    <a:pt x="4473" y="10805"/>
                  </a:cubicBezTo>
                  <a:cubicBezTo>
                    <a:pt x="4305" y="10654"/>
                    <a:pt x="4150" y="10495"/>
                    <a:pt x="3997" y="10333"/>
                  </a:cubicBezTo>
                  <a:cubicBezTo>
                    <a:pt x="4153" y="10138"/>
                    <a:pt x="4306" y="9942"/>
                    <a:pt x="4458" y="9742"/>
                  </a:cubicBezTo>
                  <a:cubicBezTo>
                    <a:pt x="4678" y="9961"/>
                    <a:pt x="4909" y="10167"/>
                    <a:pt x="5151" y="10361"/>
                  </a:cubicBezTo>
                  <a:cubicBezTo>
                    <a:pt x="5032" y="10496"/>
                    <a:pt x="4913" y="10632"/>
                    <a:pt x="4792" y="10768"/>
                  </a:cubicBezTo>
                  <a:cubicBezTo>
                    <a:pt x="4765" y="10799"/>
                    <a:pt x="4792" y="10839"/>
                    <a:pt x="4824" y="10839"/>
                  </a:cubicBezTo>
                  <a:cubicBezTo>
                    <a:pt x="4834" y="10839"/>
                    <a:pt x="4844" y="10836"/>
                    <a:pt x="4853" y="10828"/>
                  </a:cubicBezTo>
                  <a:cubicBezTo>
                    <a:pt x="4992" y="10705"/>
                    <a:pt x="5127" y="10576"/>
                    <a:pt x="5258" y="10444"/>
                  </a:cubicBezTo>
                  <a:cubicBezTo>
                    <a:pt x="5445" y="10589"/>
                    <a:pt x="5637" y="10731"/>
                    <a:pt x="5834" y="10861"/>
                  </a:cubicBezTo>
                  <a:cubicBezTo>
                    <a:pt x="5819" y="10875"/>
                    <a:pt x="5805" y="10890"/>
                    <a:pt x="5790" y="10906"/>
                  </a:cubicBezTo>
                  <a:cubicBezTo>
                    <a:pt x="5764" y="10930"/>
                    <a:pt x="5788" y="10973"/>
                    <a:pt x="5818" y="10973"/>
                  </a:cubicBezTo>
                  <a:cubicBezTo>
                    <a:pt x="5825" y="10973"/>
                    <a:pt x="5832" y="10972"/>
                    <a:pt x="5838" y="10967"/>
                  </a:cubicBezTo>
                  <a:cubicBezTo>
                    <a:pt x="5856" y="10953"/>
                    <a:pt x="5875" y="10939"/>
                    <a:pt x="5892" y="10926"/>
                  </a:cubicBezTo>
                  <a:cubicBezTo>
                    <a:pt x="5935" y="10945"/>
                    <a:pt x="5977" y="10961"/>
                    <a:pt x="6019" y="10978"/>
                  </a:cubicBezTo>
                  <a:cubicBezTo>
                    <a:pt x="6028" y="10982"/>
                    <a:pt x="6037" y="10984"/>
                    <a:pt x="6044" y="10984"/>
                  </a:cubicBezTo>
                  <a:cubicBezTo>
                    <a:pt x="6106" y="10984"/>
                    <a:pt x="6134" y="10881"/>
                    <a:pt x="6076" y="10844"/>
                  </a:cubicBezTo>
                  <a:cubicBezTo>
                    <a:pt x="6061" y="10835"/>
                    <a:pt x="6049" y="10825"/>
                    <a:pt x="6035" y="10818"/>
                  </a:cubicBezTo>
                  <a:cubicBezTo>
                    <a:pt x="6321" y="10588"/>
                    <a:pt x="6578" y="10308"/>
                    <a:pt x="6783" y="10009"/>
                  </a:cubicBezTo>
                  <a:cubicBezTo>
                    <a:pt x="6800" y="10019"/>
                    <a:pt x="6817" y="10027"/>
                    <a:pt x="6836" y="10036"/>
                  </a:cubicBezTo>
                  <a:cubicBezTo>
                    <a:pt x="6845" y="10041"/>
                    <a:pt x="6854" y="10043"/>
                    <a:pt x="6862" y="10043"/>
                  </a:cubicBezTo>
                  <a:cubicBezTo>
                    <a:pt x="6868" y="10043"/>
                    <a:pt x="6873" y="10042"/>
                    <a:pt x="6878" y="10041"/>
                  </a:cubicBezTo>
                  <a:cubicBezTo>
                    <a:pt x="6892" y="10279"/>
                    <a:pt x="6914" y="10516"/>
                    <a:pt x="6944" y="10750"/>
                  </a:cubicBezTo>
                  <a:cubicBezTo>
                    <a:pt x="6951" y="10806"/>
                    <a:pt x="6999" y="10835"/>
                    <a:pt x="7043" y="10835"/>
                  </a:cubicBezTo>
                  <a:cubicBezTo>
                    <a:pt x="7086" y="10835"/>
                    <a:pt x="7126" y="10807"/>
                    <a:pt x="7122" y="10750"/>
                  </a:cubicBezTo>
                  <a:cubicBezTo>
                    <a:pt x="7073" y="9855"/>
                    <a:pt x="7038" y="8973"/>
                    <a:pt x="7135" y="8080"/>
                  </a:cubicBezTo>
                  <a:cubicBezTo>
                    <a:pt x="7184" y="7621"/>
                    <a:pt x="7278" y="7191"/>
                    <a:pt x="7393" y="6765"/>
                  </a:cubicBezTo>
                  <a:cubicBezTo>
                    <a:pt x="7674" y="6778"/>
                    <a:pt x="7956" y="6783"/>
                    <a:pt x="8238" y="6783"/>
                  </a:cubicBezTo>
                  <a:cubicBezTo>
                    <a:pt x="8796" y="6783"/>
                    <a:pt x="9356" y="6764"/>
                    <a:pt x="9911" y="6752"/>
                  </a:cubicBezTo>
                  <a:cubicBezTo>
                    <a:pt x="9969" y="6749"/>
                    <a:pt x="9997" y="6705"/>
                    <a:pt x="9997" y="6660"/>
                  </a:cubicBezTo>
                  <a:cubicBezTo>
                    <a:pt x="9997" y="6617"/>
                    <a:pt x="9968" y="6573"/>
                    <a:pt x="9913" y="6573"/>
                  </a:cubicBezTo>
                  <a:cubicBezTo>
                    <a:pt x="9913" y="6573"/>
                    <a:pt x="9912" y="6573"/>
                    <a:pt x="9911" y="6573"/>
                  </a:cubicBezTo>
                  <a:cubicBezTo>
                    <a:pt x="9085" y="6583"/>
                    <a:pt x="8250" y="6578"/>
                    <a:pt x="7425" y="6641"/>
                  </a:cubicBezTo>
                  <a:cubicBezTo>
                    <a:pt x="7465" y="6503"/>
                    <a:pt x="7506" y="6363"/>
                    <a:pt x="7548" y="6224"/>
                  </a:cubicBezTo>
                  <a:cubicBezTo>
                    <a:pt x="7780" y="6252"/>
                    <a:pt x="8018" y="6262"/>
                    <a:pt x="8258" y="6262"/>
                  </a:cubicBezTo>
                  <a:cubicBezTo>
                    <a:pt x="8726" y="6262"/>
                    <a:pt x="9202" y="6223"/>
                    <a:pt x="9656" y="6202"/>
                  </a:cubicBezTo>
                  <a:cubicBezTo>
                    <a:pt x="9767" y="6197"/>
                    <a:pt x="9769" y="6027"/>
                    <a:pt x="9658" y="6027"/>
                  </a:cubicBezTo>
                  <a:cubicBezTo>
                    <a:pt x="9657" y="6027"/>
                    <a:pt x="9656" y="6027"/>
                    <a:pt x="9656" y="6027"/>
                  </a:cubicBezTo>
                  <a:lnTo>
                    <a:pt x="9591" y="6027"/>
                  </a:lnTo>
                  <a:cubicBezTo>
                    <a:pt x="8934" y="6033"/>
                    <a:pt x="8229" y="6010"/>
                    <a:pt x="7580" y="6120"/>
                  </a:cubicBezTo>
                  <a:cubicBezTo>
                    <a:pt x="7620" y="5993"/>
                    <a:pt x="7659" y="5865"/>
                    <a:pt x="7701" y="5737"/>
                  </a:cubicBezTo>
                  <a:cubicBezTo>
                    <a:pt x="7897" y="5608"/>
                    <a:pt x="8012" y="5424"/>
                    <a:pt x="7985" y="5166"/>
                  </a:cubicBezTo>
                  <a:cubicBezTo>
                    <a:pt x="8008" y="5139"/>
                    <a:pt x="8018" y="5098"/>
                    <a:pt x="7989" y="5062"/>
                  </a:cubicBezTo>
                  <a:cubicBezTo>
                    <a:pt x="7820" y="4851"/>
                    <a:pt x="7585" y="4775"/>
                    <a:pt x="7334" y="4740"/>
                  </a:cubicBezTo>
                  <a:cubicBezTo>
                    <a:pt x="7338" y="4735"/>
                    <a:pt x="7340" y="4730"/>
                    <a:pt x="7342" y="4723"/>
                  </a:cubicBezTo>
                  <a:cubicBezTo>
                    <a:pt x="7487" y="4040"/>
                    <a:pt x="7416" y="3264"/>
                    <a:pt x="7332" y="2577"/>
                  </a:cubicBezTo>
                  <a:cubicBezTo>
                    <a:pt x="7326" y="2530"/>
                    <a:pt x="7286" y="2506"/>
                    <a:pt x="7249" y="2506"/>
                  </a:cubicBezTo>
                  <a:cubicBezTo>
                    <a:pt x="7237" y="2506"/>
                    <a:pt x="7225" y="2509"/>
                    <a:pt x="7215" y="2513"/>
                  </a:cubicBezTo>
                  <a:cubicBezTo>
                    <a:pt x="6866" y="2507"/>
                    <a:pt x="6516" y="2504"/>
                    <a:pt x="6167" y="2504"/>
                  </a:cubicBezTo>
                  <a:cubicBezTo>
                    <a:pt x="5164" y="2504"/>
                    <a:pt x="4161" y="2529"/>
                    <a:pt x="3159" y="2570"/>
                  </a:cubicBezTo>
                  <a:cubicBezTo>
                    <a:pt x="3116" y="2571"/>
                    <a:pt x="3081" y="2605"/>
                    <a:pt x="3069" y="2651"/>
                  </a:cubicBezTo>
                  <a:cubicBezTo>
                    <a:pt x="3069" y="3328"/>
                    <a:pt x="3044" y="4014"/>
                    <a:pt x="3102" y="4693"/>
                  </a:cubicBezTo>
                  <a:cubicBezTo>
                    <a:pt x="3067" y="4698"/>
                    <a:pt x="3033" y="4703"/>
                    <a:pt x="2998" y="4709"/>
                  </a:cubicBezTo>
                  <a:cubicBezTo>
                    <a:pt x="2751" y="4754"/>
                    <a:pt x="2516" y="4833"/>
                    <a:pt x="2433" y="5033"/>
                  </a:cubicBezTo>
                  <a:cubicBezTo>
                    <a:pt x="2423" y="5038"/>
                    <a:pt x="2413" y="5046"/>
                    <a:pt x="2409" y="5060"/>
                  </a:cubicBezTo>
                  <a:cubicBezTo>
                    <a:pt x="2345" y="5353"/>
                    <a:pt x="2484" y="5569"/>
                    <a:pt x="2705" y="5704"/>
                  </a:cubicBezTo>
                  <a:cubicBezTo>
                    <a:pt x="2797" y="5830"/>
                    <a:pt x="2863" y="5968"/>
                    <a:pt x="2910" y="6113"/>
                  </a:cubicBezTo>
                  <a:cubicBezTo>
                    <a:pt x="2482" y="6090"/>
                    <a:pt x="2050" y="6077"/>
                    <a:pt x="1618" y="6077"/>
                  </a:cubicBezTo>
                  <a:cubicBezTo>
                    <a:pt x="1331" y="6077"/>
                    <a:pt x="1045" y="6082"/>
                    <a:pt x="760" y="6095"/>
                  </a:cubicBezTo>
                  <a:lnTo>
                    <a:pt x="758" y="6095"/>
                  </a:lnTo>
                  <a:lnTo>
                    <a:pt x="674" y="6111"/>
                  </a:lnTo>
                  <a:cubicBezTo>
                    <a:pt x="686" y="6123"/>
                    <a:pt x="698" y="6129"/>
                    <a:pt x="710" y="6129"/>
                  </a:cubicBezTo>
                  <a:cubicBezTo>
                    <a:pt x="700" y="6161"/>
                    <a:pt x="718" y="6201"/>
                    <a:pt x="760" y="6204"/>
                  </a:cubicBezTo>
                  <a:cubicBezTo>
                    <a:pt x="1430" y="6267"/>
                    <a:pt x="2110" y="6295"/>
                    <a:pt x="2786" y="6295"/>
                  </a:cubicBezTo>
                  <a:cubicBezTo>
                    <a:pt x="2844" y="6295"/>
                    <a:pt x="2903" y="6295"/>
                    <a:pt x="2961" y="6294"/>
                  </a:cubicBezTo>
                  <a:cubicBezTo>
                    <a:pt x="2986" y="6401"/>
                    <a:pt x="3005" y="6507"/>
                    <a:pt x="3019" y="6615"/>
                  </a:cubicBezTo>
                  <a:cubicBezTo>
                    <a:pt x="2516" y="6592"/>
                    <a:pt x="2008" y="6578"/>
                    <a:pt x="1501" y="6578"/>
                  </a:cubicBezTo>
                  <a:cubicBezTo>
                    <a:pt x="1084" y="6578"/>
                    <a:pt x="666" y="6587"/>
                    <a:pt x="253" y="6608"/>
                  </a:cubicBezTo>
                  <a:cubicBezTo>
                    <a:pt x="246" y="6608"/>
                    <a:pt x="239" y="6609"/>
                    <a:pt x="233" y="6612"/>
                  </a:cubicBezTo>
                  <a:cubicBezTo>
                    <a:pt x="296" y="5344"/>
                    <a:pt x="279" y="4070"/>
                    <a:pt x="295" y="2800"/>
                  </a:cubicBezTo>
                  <a:cubicBezTo>
                    <a:pt x="303" y="2123"/>
                    <a:pt x="313" y="1446"/>
                    <a:pt x="320" y="770"/>
                  </a:cubicBezTo>
                  <a:cubicBezTo>
                    <a:pt x="323" y="597"/>
                    <a:pt x="269" y="408"/>
                    <a:pt x="405" y="284"/>
                  </a:cubicBezTo>
                  <a:cubicBezTo>
                    <a:pt x="484" y="211"/>
                    <a:pt x="572" y="195"/>
                    <a:pt x="668" y="195"/>
                  </a:cubicBezTo>
                  <a:cubicBezTo>
                    <a:pt x="738" y="195"/>
                    <a:pt x="813" y="204"/>
                    <a:pt x="891" y="204"/>
                  </a:cubicBezTo>
                  <a:cubicBezTo>
                    <a:pt x="1229" y="206"/>
                    <a:pt x="1564" y="206"/>
                    <a:pt x="1902" y="208"/>
                  </a:cubicBezTo>
                  <a:cubicBezTo>
                    <a:pt x="2285" y="209"/>
                    <a:pt x="2664" y="211"/>
                    <a:pt x="3047" y="213"/>
                  </a:cubicBezTo>
                  <a:cubicBezTo>
                    <a:pt x="5120" y="221"/>
                    <a:pt x="7195" y="228"/>
                    <a:pt x="9268" y="228"/>
                  </a:cubicBezTo>
                  <a:cubicBezTo>
                    <a:pt x="9513" y="228"/>
                    <a:pt x="9758" y="228"/>
                    <a:pt x="10003" y="228"/>
                  </a:cubicBezTo>
                  <a:cubicBezTo>
                    <a:pt x="10015" y="228"/>
                    <a:pt x="10024" y="224"/>
                    <a:pt x="10033" y="222"/>
                  </a:cubicBezTo>
                  <a:cubicBezTo>
                    <a:pt x="10199" y="477"/>
                    <a:pt x="10081" y="3139"/>
                    <a:pt x="10077" y="3442"/>
                  </a:cubicBezTo>
                  <a:cubicBezTo>
                    <a:pt x="10064" y="4513"/>
                    <a:pt x="10014" y="5589"/>
                    <a:pt x="10035" y="6659"/>
                  </a:cubicBezTo>
                  <a:cubicBezTo>
                    <a:pt x="10036" y="6670"/>
                    <a:pt x="10036" y="6680"/>
                    <a:pt x="10036" y="6690"/>
                  </a:cubicBezTo>
                  <a:cubicBezTo>
                    <a:pt x="10038" y="6738"/>
                    <a:pt x="10074" y="6762"/>
                    <a:pt x="10111" y="6762"/>
                  </a:cubicBezTo>
                  <a:cubicBezTo>
                    <a:pt x="10148" y="6762"/>
                    <a:pt x="10185" y="6738"/>
                    <a:pt x="10188" y="6690"/>
                  </a:cubicBezTo>
                  <a:cubicBezTo>
                    <a:pt x="10259" y="5273"/>
                    <a:pt x="10234" y="3846"/>
                    <a:pt x="10255" y="2428"/>
                  </a:cubicBezTo>
                  <a:cubicBezTo>
                    <a:pt x="10260" y="2090"/>
                    <a:pt x="10265" y="1751"/>
                    <a:pt x="10271" y="1414"/>
                  </a:cubicBezTo>
                  <a:cubicBezTo>
                    <a:pt x="10276" y="1097"/>
                    <a:pt x="10342" y="708"/>
                    <a:pt x="10284" y="400"/>
                  </a:cubicBezTo>
                  <a:cubicBezTo>
                    <a:pt x="10256" y="256"/>
                    <a:pt x="10214" y="118"/>
                    <a:pt x="10087" y="100"/>
                  </a:cubicBezTo>
                  <a:cubicBezTo>
                    <a:pt x="10076" y="69"/>
                    <a:pt x="10049" y="43"/>
                    <a:pt x="10005" y="43"/>
                  </a:cubicBezTo>
                  <a:cubicBezTo>
                    <a:pt x="7001" y="22"/>
                    <a:pt x="3997" y="24"/>
                    <a:pt x="993" y="19"/>
                  </a:cubicBezTo>
                  <a:cubicBezTo>
                    <a:pt x="880" y="19"/>
                    <a:pt x="740" y="0"/>
                    <a:pt x="60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" name="Google Shape;748;p21"/>
          <p:cNvSpPr/>
          <p:nvPr/>
        </p:nvSpPr>
        <p:spPr>
          <a:xfrm>
            <a:off x="471596" y="1234885"/>
            <a:ext cx="61725" cy="123017"/>
          </a:xfrm>
          <a:custGeom>
            <a:avLst/>
            <a:gdLst/>
            <a:ahLst/>
            <a:cxnLst/>
            <a:rect l="l" t="t" r="r" b="b"/>
            <a:pathLst>
              <a:path w="1850" h="3687" extrusionOk="0">
                <a:moveTo>
                  <a:pt x="140" y="1"/>
                </a:moveTo>
                <a:cubicBezTo>
                  <a:pt x="96" y="65"/>
                  <a:pt x="52" y="127"/>
                  <a:pt x="1" y="183"/>
                </a:cubicBezTo>
                <a:cubicBezTo>
                  <a:pt x="1373" y="750"/>
                  <a:pt x="1279" y="2363"/>
                  <a:pt x="1322" y="3587"/>
                </a:cubicBezTo>
                <a:cubicBezTo>
                  <a:pt x="1371" y="3620"/>
                  <a:pt x="1415" y="3653"/>
                  <a:pt x="1462" y="3686"/>
                </a:cubicBezTo>
                <a:cubicBezTo>
                  <a:pt x="1850" y="2279"/>
                  <a:pt x="1459" y="862"/>
                  <a:pt x="170" y="52"/>
                </a:cubicBezTo>
                <a:cubicBezTo>
                  <a:pt x="150" y="41"/>
                  <a:pt x="143" y="21"/>
                  <a:pt x="14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1"/>
          <p:cNvSpPr/>
          <p:nvPr/>
        </p:nvSpPr>
        <p:spPr>
          <a:xfrm>
            <a:off x="486310" y="1137559"/>
            <a:ext cx="81010" cy="79976"/>
          </a:xfrm>
          <a:custGeom>
            <a:avLst/>
            <a:gdLst/>
            <a:ahLst/>
            <a:cxnLst/>
            <a:rect l="l" t="t" r="r" b="b"/>
            <a:pathLst>
              <a:path w="2428" h="2397" extrusionOk="0">
                <a:moveTo>
                  <a:pt x="1818" y="1"/>
                </a:moveTo>
                <a:lnTo>
                  <a:pt x="1818" y="1"/>
                </a:lnTo>
                <a:cubicBezTo>
                  <a:pt x="1772" y="41"/>
                  <a:pt x="1726" y="79"/>
                  <a:pt x="1679" y="117"/>
                </a:cubicBezTo>
                <a:cubicBezTo>
                  <a:pt x="2077" y="705"/>
                  <a:pt x="2000" y="1531"/>
                  <a:pt x="1395" y="1958"/>
                </a:cubicBezTo>
                <a:cubicBezTo>
                  <a:pt x="1265" y="2050"/>
                  <a:pt x="806" y="2196"/>
                  <a:pt x="452" y="2196"/>
                </a:cubicBezTo>
                <a:cubicBezTo>
                  <a:pt x="300" y="2196"/>
                  <a:pt x="168" y="2169"/>
                  <a:pt x="89" y="2100"/>
                </a:cubicBezTo>
                <a:cubicBezTo>
                  <a:pt x="62" y="2180"/>
                  <a:pt x="32" y="2261"/>
                  <a:pt x="1" y="2340"/>
                </a:cubicBezTo>
                <a:cubicBezTo>
                  <a:pt x="199" y="2372"/>
                  <a:pt x="381" y="2396"/>
                  <a:pt x="554" y="2396"/>
                </a:cubicBezTo>
                <a:cubicBezTo>
                  <a:pt x="880" y="2396"/>
                  <a:pt x="1177" y="2312"/>
                  <a:pt x="1494" y="2038"/>
                </a:cubicBezTo>
                <a:cubicBezTo>
                  <a:pt x="2068" y="1544"/>
                  <a:pt x="2428" y="702"/>
                  <a:pt x="1830" y="67"/>
                </a:cubicBezTo>
                <a:cubicBezTo>
                  <a:pt x="1811" y="47"/>
                  <a:pt x="1808" y="22"/>
                  <a:pt x="18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1"/>
          <p:cNvSpPr/>
          <p:nvPr/>
        </p:nvSpPr>
        <p:spPr>
          <a:xfrm>
            <a:off x="571126" y="1207592"/>
            <a:ext cx="96592" cy="110772"/>
          </a:xfrm>
          <a:custGeom>
            <a:avLst/>
            <a:gdLst/>
            <a:ahLst/>
            <a:cxnLst/>
            <a:rect l="l" t="t" r="r" b="b"/>
            <a:pathLst>
              <a:path w="2895" h="3320" extrusionOk="0">
                <a:moveTo>
                  <a:pt x="1320" y="0"/>
                </a:moveTo>
                <a:cubicBezTo>
                  <a:pt x="899" y="551"/>
                  <a:pt x="470" y="1112"/>
                  <a:pt x="0" y="1622"/>
                </a:cubicBezTo>
                <a:cubicBezTo>
                  <a:pt x="172" y="1727"/>
                  <a:pt x="334" y="1854"/>
                  <a:pt x="493" y="1978"/>
                </a:cubicBezTo>
                <a:cubicBezTo>
                  <a:pt x="723" y="1591"/>
                  <a:pt x="969" y="1213"/>
                  <a:pt x="1247" y="859"/>
                </a:cubicBezTo>
                <a:cubicBezTo>
                  <a:pt x="1264" y="836"/>
                  <a:pt x="1286" y="827"/>
                  <a:pt x="1307" y="827"/>
                </a:cubicBezTo>
                <a:cubicBezTo>
                  <a:pt x="1367" y="827"/>
                  <a:pt x="1424" y="904"/>
                  <a:pt x="1376" y="968"/>
                </a:cubicBezTo>
                <a:cubicBezTo>
                  <a:pt x="1366" y="983"/>
                  <a:pt x="1357" y="997"/>
                  <a:pt x="1347" y="1011"/>
                </a:cubicBezTo>
                <a:cubicBezTo>
                  <a:pt x="1413" y="1446"/>
                  <a:pt x="1519" y="1860"/>
                  <a:pt x="1720" y="2255"/>
                </a:cubicBezTo>
                <a:cubicBezTo>
                  <a:pt x="1844" y="2499"/>
                  <a:pt x="2295" y="3320"/>
                  <a:pt x="2640" y="3320"/>
                </a:cubicBezTo>
                <a:cubicBezTo>
                  <a:pt x="2654" y="3320"/>
                  <a:pt x="2667" y="3318"/>
                  <a:pt x="2681" y="3315"/>
                </a:cubicBezTo>
                <a:cubicBezTo>
                  <a:pt x="2682" y="3315"/>
                  <a:pt x="2683" y="3315"/>
                  <a:pt x="2684" y="3315"/>
                </a:cubicBezTo>
                <a:cubicBezTo>
                  <a:pt x="2686" y="3315"/>
                  <a:pt x="2689" y="3315"/>
                  <a:pt x="2691" y="3315"/>
                </a:cubicBezTo>
                <a:cubicBezTo>
                  <a:pt x="2743" y="3199"/>
                  <a:pt x="2809" y="3088"/>
                  <a:pt x="2895" y="2992"/>
                </a:cubicBezTo>
                <a:cubicBezTo>
                  <a:pt x="2291" y="2272"/>
                  <a:pt x="1844" y="1278"/>
                  <a:pt x="1852" y="323"/>
                </a:cubicBezTo>
                <a:cubicBezTo>
                  <a:pt x="1665" y="248"/>
                  <a:pt x="1483" y="121"/>
                  <a:pt x="13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1"/>
          <p:cNvSpPr/>
          <p:nvPr/>
        </p:nvSpPr>
        <p:spPr>
          <a:xfrm>
            <a:off x="857204" y="1268217"/>
            <a:ext cx="19852" cy="16416"/>
          </a:xfrm>
          <a:custGeom>
            <a:avLst/>
            <a:gdLst/>
            <a:ahLst/>
            <a:cxnLst/>
            <a:rect l="l" t="t" r="r" b="b"/>
            <a:pathLst>
              <a:path w="595" h="492" extrusionOk="0">
                <a:moveTo>
                  <a:pt x="62" y="0"/>
                </a:moveTo>
                <a:cubicBezTo>
                  <a:pt x="28" y="0"/>
                  <a:pt x="1" y="46"/>
                  <a:pt x="33" y="74"/>
                </a:cubicBezTo>
                <a:cubicBezTo>
                  <a:pt x="197" y="223"/>
                  <a:pt x="375" y="351"/>
                  <a:pt x="550" y="486"/>
                </a:cubicBezTo>
                <a:cubicBezTo>
                  <a:pt x="555" y="489"/>
                  <a:pt x="560" y="491"/>
                  <a:pt x="564" y="491"/>
                </a:cubicBezTo>
                <a:cubicBezTo>
                  <a:pt x="581" y="491"/>
                  <a:pt x="594" y="468"/>
                  <a:pt x="579" y="453"/>
                </a:cubicBezTo>
                <a:cubicBezTo>
                  <a:pt x="416" y="301"/>
                  <a:pt x="259" y="148"/>
                  <a:pt x="88" y="10"/>
                </a:cubicBezTo>
                <a:cubicBezTo>
                  <a:pt x="79" y="3"/>
                  <a:pt x="70" y="0"/>
                  <a:pt x="6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1"/>
          <p:cNvSpPr/>
          <p:nvPr/>
        </p:nvSpPr>
        <p:spPr>
          <a:xfrm>
            <a:off x="847128" y="1266448"/>
            <a:ext cx="19051" cy="15581"/>
          </a:xfrm>
          <a:custGeom>
            <a:avLst/>
            <a:gdLst/>
            <a:ahLst/>
            <a:cxnLst/>
            <a:rect l="l" t="t" r="r" b="b"/>
            <a:pathLst>
              <a:path w="571" h="467" extrusionOk="0">
                <a:moveTo>
                  <a:pt x="72" y="0"/>
                </a:moveTo>
                <a:cubicBezTo>
                  <a:pt x="33" y="0"/>
                  <a:pt x="1" y="53"/>
                  <a:pt x="39" y="85"/>
                </a:cubicBezTo>
                <a:cubicBezTo>
                  <a:pt x="192" y="216"/>
                  <a:pt x="358" y="337"/>
                  <a:pt x="519" y="461"/>
                </a:cubicBezTo>
                <a:cubicBezTo>
                  <a:pt x="524" y="465"/>
                  <a:pt x="529" y="467"/>
                  <a:pt x="535" y="467"/>
                </a:cubicBezTo>
                <a:cubicBezTo>
                  <a:pt x="555" y="467"/>
                  <a:pt x="571" y="441"/>
                  <a:pt x="552" y="423"/>
                </a:cubicBezTo>
                <a:cubicBezTo>
                  <a:pt x="404" y="285"/>
                  <a:pt x="258" y="142"/>
                  <a:pt x="102" y="12"/>
                </a:cubicBezTo>
                <a:cubicBezTo>
                  <a:pt x="92" y="4"/>
                  <a:pt x="82" y="0"/>
                  <a:pt x="7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1"/>
          <p:cNvSpPr/>
          <p:nvPr/>
        </p:nvSpPr>
        <p:spPr>
          <a:xfrm>
            <a:off x="579801" y="1160147"/>
            <a:ext cx="23889" cy="6339"/>
          </a:xfrm>
          <a:custGeom>
            <a:avLst/>
            <a:gdLst/>
            <a:ahLst/>
            <a:cxnLst/>
            <a:rect l="l" t="t" r="r" b="b"/>
            <a:pathLst>
              <a:path w="716" h="190" extrusionOk="0">
                <a:moveTo>
                  <a:pt x="23" y="1"/>
                </a:moveTo>
                <a:cubicBezTo>
                  <a:pt x="6" y="1"/>
                  <a:pt x="0" y="27"/>
                  <a:pt x="17" y="37"/>
                </a:cubicBezTo>
                <a:cubicBezTo>
                  <a:pt x="162" y="128"/>
                  <a:pt x="341" y="190"/>
                  <a:pt x="516" y="190"/>
                </a:cubicBezTo>
                <a:cubicBezTo>
                  <a:pt x="567" y="190"/>
                  <a:pt x="618" y="184"/>
                  <a:pt x="667" y="173"/>
                </a:cubicBezTo>
                <a:cubicBezTo>
                  <a:pt x="716" y="162"/>
                  <a:pt x="699" y="87"/>
                  <a:pt x="654" y="87"/>
                </a:cubicBezTo>
                <a:cubicBezTo>
                  <a:pt x="653" y="87"/>
                  <a:pt x="651" y="87"/>
                  <a:pt x="650" y="87"/>
                </a:cubicBezTo>
                <a:cubicBezTo>
                  <a:pt x="581" y="95"/>
                  <a:pt x="515" y="100"/>
                  <a:pt x="451" y="100"/>
                </a:cubicBezTo>
                <a:cubicBezTo>
                  <a:pt x="308" y="100"/>
                  <a:pt x="173" y="75"/>
                  <a:pt x="33" y="3"/>
                </a:cubicBezTo>
                <a:cubicBezTo>
                  <a:pt x="29" y="1"/>
                  <a:pt x="26" y="1"/>
                  <a:pt x="23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1"/>
          <p:cNvSpPr/>
          <p:nvPr/>
        </p:nvSpPr>
        <p:spPr>
          <a:xfrm>
            <a:off x="665551" y="1273221"/>
            <a:ext cx="13146" cy="21153"/>
          </a:xfrm>
          <a:custGeom>
            <a:avLst/>
            <a:gdLst/>
            <a:ahLst/>
            <a:cxnLst/>
            <a:rect l="l" t="t" r="r" b="b"/>
            <a:pathLst>
              <a:path w="394" h="634" extrusionOk="0">
                <a:moveTo>
                  <a:pt x="81" y="0"/>
                </a:moveTo>
                <a:cubicBezTo>
                  <a:pt x="62" y="0"/>
                  <a:pt x="43" y="12"/>
                  <a:pt x="39" y="36"/>
                </a:cubicBezTo>
                <a:cubicBezTo>
                  <a:pt x="0" y="264"/>
                  <a:pt x="145" y="508"/>
                  <a:pt x="334" y="629"/>
                </a:cubicBezTo>
                <a:cubicBezTo>
                  <a:pt x="339" y="632"/>
                  <a:pt x="344" y="634"/>
                  <a:pt x="349" y="634"/>
                </a:cubicBezTo>
                <a:cubicBezTo>
                  <a:pt x="375" y="634"/>
                  <a:pt x="393" y="593"/>
                  <a:pt x="370" y="574"/>
                </a:cubicBezTo>
                <a:cubicBezTo>
                  <a:pt x="203" y="421"/>
                  <a:pt x="152" y="257"/>
                  <a:pt x="126" y="39"/>
                </a:cubicBezTo>
                <a:cubicBezTo>
                  <a:pt x="124" y="14"/>
                  <a:pt x="102" y="0"/>
                  <a:pt x="81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1"/>
          <p:cNvSpPr/>
          <p:nvPr/>
        </p:nvSpPr>
        <p:spPr>
          <a:xfrm>
            <a:off x="663449" y="1282097"/>
            <a:ext cx="14681" cy="20486"/>
          </a:xfrm>
          <a:custGeom>
            <a:avLst/>
            <a:gdLst/>
            <a:ahLst/>
            <a:cxnLst/>
            <a:rect l="l" t="t" r="r" b="b"/>
            <a:pathLst>
              <a:path w="440" h="614" extrusionOk="0">
                <a:moveTo>
                  <a:pt x="63" y="0"/>
                </a:moveTo>
                <a:cubicBezTo>
                  <a:pt x="45" y="0"/>
                  <a:pt x="27" y="11"/>
                  <a:pt x="26" y="31"/>
                </a:cubicBezTo>
                <a:cubicBezTo>
                  <a:pt x="0" y="268"/>
                  <a:pt x="174" y="515"/>
                  <a:pt x="385" y="611"/>
                </a:cubicBezTo>
                <a:cubicBezTo>
                  <a:pt x="389" y="613"/>
                  <a:pt x="393" y="613"/>
                  <a:pt x="397" y="613"/>
                </a:cubicBezTo>
                <a:cubicBezTo>
                  <a:pt x="422" y="613"/>
                  <a:pt x="440" y="578"/>
                  <a:pt x="416" y="561"/>
                </a:cubicBezTo>
                <a:cubicBezTo>
                  <a:pt x="335" y="492"/>
                  <a:pt x="258" y="417"/>
                  <a:pt x="203" y="323"/>
                </a:cubicBezTo>
                <a:cubicBezTo>
                  <a:pt x="146" y="228"/>
                  <a:pt x="128" y="128"/>
                  <a:pt x="97" y="23"/>
                </a:cubicBezTo>
                <a:cubicBezTo>
                  <a:pt x="92" y="8"/>
                  <a:pt x="78" y="0"/>
                  <a:pt x="63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1"/>
          <p:cNvSpPr/>
          <p:nvPr/>
        </p:nvSpPr>
        <p:spPr>
          <a:xfrm>
            <a:off x="565454" y="1202687"/>
            <a:ext cx="110972" cy="121182"/>
          </a:xfrm>
          <a:custGeom>
            <a:avLst/>
            <a:gdLst/>
            <a:ahLst/>
            <a:cxnLst/>
            <a:rect l="l" t="t" r="r" b="b"/>
            <a:pathLst>
              <a:path w="3326" h="3632" extrusionOk="0">
                <a:moveTo>
                  <a:pt x="1485" y="149"/>
                </a:moveTo>
                <a:cubicBezTo>
                  <a:pt x="1651" y="268"/>
                  <a:pt x="1833" y="396"/>
                  <a:pt x="2019" y="472"/>
                </a:cubicBezTo>
                <a:cubicBezTo>
                  <a:pt x="2012" y="1426"/>
                  <a:pt x="2458" y="2421"/>
                  <a:pt x="3062" y="3140"/>
                </a:cubicBezTo>
                <a:cubicBezTo>
                  <a:pt x="2978" y="3236"/>
                  <a:pt x="2911" y="3348"/>
                  <a:pt x="2858" y="3465"/>
                </a:cubicBezTo>
                <a:cubicBezTo>
                  <a:pt x="2856" y="3465"/>
                  <a:pt x="2854" y="3464"/>
                  <a:pt x="2852" y="3464"/>
                </a:cubicBezTo>
                <a:cubicBezTo>
                  <a:pt x="2851" y="3464"/>
                  <a:pt x="2849" y="3464"/>
                  <a:pt x="2848" y="3465"/>
                </a:cubicBezTo>
                <a:cubicBezTo>
                  <a:pt x="2834" y="3467"/>
                  <a:pt x="2820" y="3469"/>
                  <a:pt x="2806" y="3469"/>
                </a:cubicBezTo>
                <a:cubicBezTo>
                  <a:pt x="2462" y="3469"/>
                  <a:pt x="2012" y="2647"/>
                  <a:pt x="1888" y="2403"/>
                </a:cubicBezTo>
                <a:cubicBezTo>
                  <a:pt x="1686" y="2009"/>
                  <a:pt x="1581" y="1594"/>
                  <a:pt x="1515" y="1159"/>
                </a:cubicBezTo>
                <a:cubicBezTo>
                  <a:pt x="1525" y="1145"/>
                  <a:pt x="1533" y="1132"/>
                  <a:pt x="1543" y="1117"/>
                </a:cubicBezTo>
                <a:cubicBezTo>
                  <a:pt x="1591" y="1052"/>
                  <a:pt x="1534" y="975"/>
                  <a:pt x="1474" y="975"/>
                </a:cubicBezTo>
                <a:cubicBezTo>
                  <a:pt x="1453" y="975"/>
                  <a:pt x="1432" y="984"/>
                  <a:pt x="1415" y="1007"/>
                </a:cubicBezTo>
                <a:cubicBezTo>
                  <a:pt x="1138" y="1362"/>
                  <a:pt x="891" y="1740"/>
                  <a:pt x="661" y="2126"/>
                </a:cubicBezTo>
                <a:cubicBezTo>
                  <a:pt x="502" y="2002"/>
                  <a:pt x="340" y="1876"/>
                  <a:pt x="167" y="1771"/>
                </a:cubicBezTo>
                <a:cubicBezTo>
                  <a:pt x="638" y="1261"/>
                  <a:pt x="1068" y="699"/>
                  <a:pt x="1485" y="149"/>
                </a:cubicBezTo>
                <a:close/>
                <a:moveTo>
                  <a:pt x="1422" y="0"/>
                </a:moveTo>
                <a:cubicBezTo>
                  <a:pt x="1401" y="0"/>
                  <a:pt x="1380" y="9"/>
                  <a:pt x="1362" y="31"/>
                </a:cubicBezTo>
                <a:cubicBezTo>
                  <a:pt x="902" y="589"/>
                  <a:pt x="431" y="1159"/>
                  <a:pt x="28" y="1762"/>
                </a:cubicBezTo>
                <a:cubicBezTo>
                  <a:pt x="1" y="1804"/>
                  <a:pt x="33" y="1850"/>
                  <a:pt x="71" y="1850"/>
                </a:cubicBezTo>
                <a:cubicBezTo>
                  <a:pt x="85" y="1850"/>
                  <a:pt x="99" y="1845"/>
                  <a:pt x="111" y="1832"/>
                </a:cubicBezTo>
                <a:cubicBezTo>
                  <a:pt x="114" y="1828"/>
                  <a:pt x="118" y="1824"/>
                  <a:pt x="121" y="1819"/>
                </a:cubicBezTo>
                <a:cubicBezTo>
                  <a:pt x="278" y="1995"/>
                  <a:pt x="458" y="2151"/>
                  <a:pt x="632" y="2306"/>
                </a:cubicBezTo>
                <a:cubicBezTo>
                  <a:pt x="647" y="2320"/>
                  <a:pt x="664" y="2327"/>
                  <a:pt x="681" y="2327"/>
                </a:cubicBezTo>
                <a:cubicBezTo>
                  <a:pt x="711" y="2327"/>
                  <a:pt x="740" y="2307"/>
                  <a:pt x="758" y="2280"/>
                </a:cubicBezTo>
                <a:cubicBezTo>
                  <a:pt x="963" y="1951"/>
                  <a:pt x="1179" y="1634"/>
                  <a:pt x="1402" y="1318"/>
                </a:cubicBezTo>
                <a:cubicBezTo>
                  <a:pt x="1445" y="1883"/>
                  <a:pt x="1654" y="2424"/>
                  <a:pt x="1976" y="2892"/>
                </a:cubicBezTo>
                <a:cubicBezTo>
                  <a:pt x="2125" y="3106"/>
                  <a:pt x="2459" y="3632"/>
                  <a:pt x="2773" y="3632"/>
                </a:cubicBezTo>
                <a:cubicBezTo>
                  <a:pt x="2798" y="3632"/>
                  <a:pt x="2823" y="3628"/>
                  <a:pt x="2848" y="3621"/>
                </a:cubicBezTo>
                <a:cubicBezTo>
                  <a:pt x="2856" y="3626"/>
                  <a:pt x="2865" y="3628"/>
                  <a:pt x="2874" y="3628"/>
                </a:cubicBezTo>
                <a:cubicBezTo>
                  <a:pt x="2892" y="3628"/>
                  <a:pt x="2910" y="3619"/>
                  <a:pt x="2922" y="3597"/>
                </a:cubicBezTo>
                <a:cubicBezTo>
                  <a:pt x="3014" y="3432"/>
                  <a:pt x="3139" y="3309"/>
                  <a:pt x="3271" y="3177"/>
                </a:cubicBezTo>
                <a:cubicBezTo>
                  <a:pt x="3326" y="3124"/>
                  <a:pt x="3270" y="3038"/>
                  <a:pt x="3208" y="3033"/>
                </a:cubicBezTo>
                <a:cubicBezTo>
                  <a:pt x="2604" y="2239"/>
                  <a:pt x="2333" y="1437"/>
                  <a:pt x="2147" y="474"/>
                </a:cubicBezTo>
                <a:cubicBezTo>
                  <a:pt x="2180" y="447"/>
                  <a:pt x="2192" y="398"/>
                  <a:pt x="2149" y="362"/>
                </a:cubicBezTo>
                <a:cubicBezTo>
                  <a:pt x="1962" y="210"/>
                  <a:pt x="1707" y="109"/>
                  <a:pt x="1489" y="14"/>
                </a:cubicBezTo>
                <a:cubicBezTo>
                  <a:pt x="1484" y="12"/>
                  <a:pt x="1478" y="11"/>
                  <a:pt x="1473" y="11"/>
                </a:cubicBezTo>
                <a:cubicBezTo>
                  <a:pt x="1469" y="11"/>
                  <a:pt x="1465" y="11"/>
                  <a:pt x="1462" y="12"/>
                </a:cubicBezTo>
                <a:cubicBezTo>
                  <a:pt x="1450" y="5"/>
                  <a:pt x="1436" y="0"/>
                  <a:pt x="142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1"/>
          <p:cNvSpPr/>
          <p:nvPr/>
        </p:nvSpPr>
        <p:spPr>
          <a:xfrm>
            <a:off x="566855" y="1109065"/>
            <a:ext cx="336052" cy="411090"/>
          </a:xfrm>
          <a:custGeom>
            <a:avLst/>
            <a:gdLst/>
            <a:ahLst/>
            <a:cxnLst/>
            <a:rect l="l" t="t" r="r" b="b"/>
            <a:pathLst>
              <a:path w="10072" h="12321" extrusionOk="0">
                <a:moveTo>
                  <a:pt x="334" y="0"/>
                </a:moveTo>
                <a:lnTo>
                  <a:pt x="285" y="69"/>
                </a:lnTo>
                <a:cubicBezTo>
                  <a:pt x="826" y="662"/>
                  <a:pt x="1643" y="1094"/>
                  <a:pt x="2441" y="1094"/>
                </a:cubicBezTo>
                <a:cubicBezTo>
                  <a:pt x="2862" y="1094"/>
                  <a:pt x="3277" y="974"/>
                  <a:pt x="3644" y="695"/>
                </a:cubicBezTo>
                <a:cubicBezTo>
                  <a:pt x="3650" y="690"/>
                  <a:pt x="3653" y="685"/>
                  <a:pt x="3658" y="680"/>
                </a:cubicBezTo>
                <a:cubicBezTo>
                  <a:pt x="3713" y="733"/>
                  <a:pt x="3770" y="784"/>
                  <a:pt x="3824" y="838"/>
                </a:cubicBezTo>
                <a:cubicBezTo>
                  <a:pt x="3312" y="1128"/>
                  <a:pt x="2791" y="1266"/>
                  <a:pt x="2284" y="1266"/>
                </a:cubicBezTo>
                <a:cubicBezTo>
                  <a:pt x="1481" y="1266"/>
                  <a:pt x="711" y="920"/>
                  <a:pt x="59" y="282"/>
                </a:cubicBezTo>
                <a:lnTo>
                  <a:pt x="0" y="334"/>
                </a:lnTo>
                <a:cubicBezTo>
                  <a:pt x="547" y="1051"/>
                  <a:pt x="1415" y="1420"/>
                  <a:pt x="2289" y="1420"/>
                </a:cubicBezTo>
                <a:cubicBezTo>
                  <a:pt x="2858" y="1420"/>
                  <a:pt x="3430" y="1263"/>
                  <a:pt x="3915" y="943"/>
                </a:cubicBezTo>
                <a:cubicBezTo>
                  <a:pt x="3919" y="941"/>
                  <a:pt x="3921" y="938"/>
                  <a:pt x="3925" y="934"/>
                </a:cubicBezTo>
                <a:cubicBezTo>
                  <a:pt x="4780" y="1738"/>
                  <a:pt x="5761" y="2442"/>
                  <a:pt x="6684" y="3153"/>
                </a:cubicBezTo>
                <a:cubicBezTo>
                  <a:pt x="7669" y="3910"/>
                  <a:pt x="8672" y="4642"/>
                  <a:pt x="9687" y="5356"/>
                </a:cubicBezTo>
                <a:cubicBezTo>
                  <a:pt x="8186" y="8092"/>
                  <a:pt x="6150" y="10282"/>
                  <a:pt x="3770" y="12272"/>
                </a:cubicBezTo>
                <a:lnTo>
                  <a:pt x="3813" y="12321"/>
                </a:lnTo>
                <a:cubicBezTo>
                  <a:pt x="6326" y="10606"/>
                  <a:pt x="8362" y="8100"/>
                  <a:pt x="9821" y="5452"/>
                </a:cubicBezTo>
                <a:cubicBezTo>
                  <a:pt x="9851" y="5472"/>
                  <a:pt x="9879" y="5493"/>
                  <a:pt x="9908" y="5513"/>
                </a:cubicBezTo>
                <a:cubicBezTo>
                  <a:pt x="9924" y="5524"/>
                  <a:pt x="9942" y="5529"/>
                  <a:pt x="9958" y="5529"/>
                </a:cubicBezTo>
                <a:cubicBezTo>
                  <a:pt x="9982" y="5529"/>
                  <a:pt x="10004" y="5520"/>
                  <a:pt x="10020" y="5505"/>
                </a:cubicBezTo>
                <a:cubicBezTo>
                  <a:pt x="10059" y="5473"/>
                  <a:pt x="10072" y="5416"/>
                  <a:pt x="10020" y="5380"/>
                </a:cubicBezTo>
                <a:cubicBezTo>
                  <a:pt x="8929" y="4617"/>
                  <a:pt x="7853" y="3831"/>
                  <a:pt x="6794" y="3023"/>
                </a:cubicBezTo>
                <a:cubicBezTo>
                  <a:pt x="5739" y="2217"/>
                  <a:pt x="4739" y="1308"/>
                  <a:pt x="3647" y="558"/>
                </a:cubicBezTo>
                <a:cubicBezTo>
                  <a:pt x="3639" y="552"/>
                  <a:pt x="3630" y="550"/>
                  <a:pt x="3622" y="550"/>
                </a:cubicBezTo>
                <a:cubicBezTo>
                  <a:pt x="3617" y="550"/>
                  <a:pt x="3612" y="551"/>
                  <a:pt x="3607" y="553"/>
                </a:cubicBezTo>
                <a:cubicBezTo>
                  <a:pt x="3605" y="553"/>
                  <a:pt x="3603" y="553"/>
                  <a:pt x="3600" y="553"/>
                </a:cubicBezTo>
                <a:cubicBezTo>
                  <a:pt x="3586" y="553"/>
                  <a:pt x="3571" y="556"/>
                  <a:pt x="3557" y="567"/>
                </a:cubicBezTo>
                <a:cubicBezTo>
                  <a:pt x="3198" y="833"/>
                  <a:pt x="2837" y="939"/>
                  <a:pt x="2480" y="939"/>
                </a:cubicBezTo>
                <a:cubicBezTo>
                  <a:pt x="1724" y="939"/>
                  <a:pt x="988" y="460"/>
                  <a:pt x="334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1"/>
          <p:cNvSpPr/>
          <p:nvPr/>
        </p:nvSpPr>
        <p:spPr>
          <a:xfrm>
            <a:off x="467225" y="1107063"/>
            <a:ext cx="441386" cy="426171"/>
          </a:xfrm>
          <a:custGeom>
            <a:avLst/>
            <a:gdLst/>
            <a:ahLst/>
            <a:cxnLst/>
            <a:rect l="l" t="t" r="r" b="b"/>
            <a:pathLst>
              <a:path w="13229" h="12773" extrusionOk="0">
                <a:moveTo>
                  <a:pt x="2388" y="916"/>
                </a:moveTo>
                <a:lnTo>
                  <a:pt x="2388" y="916"/>
                </a:lnTo>
                <a:cubicBezTo>
                  <a:pt x="2380" y="936"/>
                  <a:pt x="2382" y="961"/>
                  <a:pt x="2400" y="981"/>
                </a:cubicBezTo>
                <a:cubicBezTo>
                  <a:pt x="2999" y="1616"/>
                  <a:pt x="2640" y="2458"/>
                  <a:pt x="2065" y="2952"/>
                </a:cubicBezTo>
                <a:cubicBezTo>
                  <a:pt x="1747" y="3226"/>
                  <a:pt x="1450" y="3311"/>
                  <a:pt x="1122" y="3311"/>
                </a:cubicBezTo>
                <a:cubicBezTo>
                  <a:pt x="949" y="3311"/>
                  <a:pt x="768" y="3287"/>
                  <a:pt x="571" y="3256"/>
                </a:cubicBezTo>
                <a:cubicBezTo>
                  <a:pt x="602" y="3176"/>
                  <a:pt x="632" y="3095"/>
                  <a:pt x="659" y="3016"/>
                </a:cubicBezTo>
                <a:cubicBezTo>
                  <a:pt x="738" y="3085"/>
                  <a:pt x="870" y="3111"/>
                  <a:pt x="1021" y="3111"/>
                </a:cubicBezTo>
                <a:cubicBezTo>
                  <a:pt x="1375" y="3111"/>
                  <a:pt x="1834" y="2966"/>
                  <a:pt x="1964" y="2873"/>
                </a:cubicBezTo>
                <a:cubicBezTo>
                  <a:pt x="2571" y="2448"/>
                  <a:pt x="2646" y="1620"/>
                  <a:pt x="2249" y="1032"/>
                </a:cubicBezTo>
                <a:cubicBezTo>
                  <a:pt x="2296" y="995"/>
                  <a:pt x="2342" y="956"/>
                  <a:pt x="2388" y="916"/>
                </a:cubicBezTo>
                <a:close/>
                <a:moveTo>
                  <a:pt x="272" y="3833"/>
                </a:moveTo>
                <a:cubicBezTo>
                  <a:pt x="274" y="3852"/>
                  <a:pt x="281" y="3872"/>
                  <a:pt x="301" y="3883"/>
                </a:cubicBezTo>
                <a:cubicBezTo>
                  <a:pt x="1590" y="4692"/>
                  <a:pt x="1981" y="6110"/>
                  <a:pt x="1594" y="7517"/>
                </a:cubicBezTo>
                <a:cubicBezTo>
                  <a:pt x="1548" y="7485"/>
                  <a:pt x="1502" y="7451"/>
                  <a:pt x="1454" y="7419"/>
                </a:cubicBezTo>
                <a:cubicBezTo>
                  <a:pt x="1410" y="6194"/>
                  <a:pt x="1505" y="4582"/>
                  <a:pt x="133" y="4015"/>
                </a:cubicBezTo>
                <a:cubicBezTo>
                  <a:pt x="183" y="3958"/>
                  <a:pt x="229" y="3896"/>
                  <a:pt x="272" y="3833"/>
                </a:cubicBezTo>
                <a:close/>
                <a:moveTo>
                  <a:pt x="3193" y="0"/>
                </a:moveTo>
                <a:cubicBezTo>
                  <a:pt x="3172" y="0"/>
                  <a:pt x="3148" y="9"/>
                  <a:pt x="3127" y="29"/>
                </a:cubicBezTo>
                <a:cubicBezTo>
                  <a:pt x="2792" y="332"/>
                  <a:pt x="2449" y="628"/>
                  <a:pt x="2132" y="950"/>
                </a:cubicBezTo>
                <a:cubicBezTo>
                  <a:pt x="2076" y="961"/>
                  <a:pt x="2028" y="1022"/>
                  <a:pt x="2072" y="1083"/>
                </a:cubicBezTo>
                <a:cubicBezTo>
                  <a:pt x="2376" y="1497"/>
                  <a:pt x="2434" y="2044"/>
                  <a:pt x="2127" y="2476"/>
                </a:cubicBezTo>
                <a:cubicBezTo>
                  <a:pt x="1980" y="2683"/>
                  <a:pt x="1777" y="2828"/>
                  <a:pt x="1535" y="2904"/>
                </a:cubicBezTo>
                <a:cubicBezTo>
                  <a:pt x="1449" y="2930"/>
                  <a:pt x="1282" y="2962"/>
                  <a:pt x="1116" y="2962"/>
                </a:cubicBezTo>
                <a:cubicBezTo>
                  <a:pt x="956" y="2962"/>
                  <a:pt x="797" y="2933"/>
                  <a:pt x="710" y="2842"/>
                </a:cubicBezTo>
                <a:cubicBezTo>
                  <a:pt x="707" y="2808"/>
                  <a:pt x="685" y="2781"/>
                  <a:pt x="659" y="2766"/>
                </a:cubicBezTo>
                <a:cubicBezTo>
                  <a:pt x="659" y="2765"/>
                  <a:pt x="659" y="2765"/>
                  <a:pt x="657" y="2763"/>
                </a:cubicBezTo>
                <a:cubicBezTo>
                  <a:pt x="651" y="2748"/>
                  <a:pt x="638" y="2741"/>
                  <a:pt x="624" y="2741"/>
                </a:cubicBezTo>
                <a:cubicBezTo>
                  <a:pt x="613" y="2741"/>
                  <a:pt x="601" y="2746"/>
                  <a:pt x="594" y="2755"/>
                </a:cubicBezTo>
                <a:cubicBezTo>
                  <a:pt x="574" y="2761"/>
                  <a:pt x="557" y="2776"/>
                  <a:pt x="547" y="2803"/>
                </a:cubicBezTo>
                <a:cubicBezTo>
                  <a:pt x="405" y="3226"/>
                  <a:pt x="181" y="3596"/>
                  <a:pt x="9" y="4003"/>
                </a:cubicBezTo>
                <a:cubicBezTo>
                  <a:pt x="1" y="4023"/>
                  <a:pt x="5" y="4041"/>
                  <a:pt x="16" y="4055"/>
                </a:cubicBezTo>
                <a:cubicBezTo>
                  <a:pt x="17" y="4066"/>
                  <a:pt x="22" y="4076"/>
                  <a:pt x="37" y="4086"/>
                </a:cubicBezTo>
                <a:cubicBezTo>
                  <a:pt x="598" y="4451"/>
                  <a:pt x="993" y="4931"/>
                  <a:pt x="1166" y="5589"/>
                </a:cubicBezTo>
                <a:cubicBezTo>
                  <a:pt x="1329" y="6201"/>
                  <a:pt x="1230" y="6814"/>
                  <a:pt x="1278" y="7436"/>
                </a:cubicBezTo>
                <a:cubicBezTo>
                  <a:pt x="1282" y="7488"/>
                  <a:pt x="1321" y="7512"/>
                  <a:pt x="1361" y="7512"/>
                </a:cubicBezTo>
                <a:cubicBezTo>
                  <a:pt x="1372" y="7512"/>
                  <a:pt x="1383" y="7511"/>
                  <a:pt x="1393" y="7507"/>
                </a:cubicBezTo>
                <a:cubicBezTo>
                  <a:pt x="2286" y="8319"/>
                  <a:pt x="3248" y="9052"/>
                  <a:pt x="4129" y="9879"/>
                </a:cubicBezTo>
                <a:cubicBezTo>
                  <a:pt x="5078" y="10769"/>
                  <a:pt x="5966" y="11712"/>
                  <a:pt x="6828" y="12685"/>
                </a:cubicBezTo>
                <a:cubicBezTo>
                  <a:pt x="6850" y="12707"/>
                  <a:pt x="6877" y="12715"/>
                  <a:pt x="6903" y="12715"/>
                </a:cubicBezTo>
                <a:cubicBezTo>
                  <a:pt x="6904" y="12715"/>
                  <a:pt x="6906" y="12715"/>
                  <a:pt x="6907" y="12715"/>
                </a:cubicBezTo>
                <a:lnTo>
                  <a:pt x="6907" y="12715"/>
                </a:lnTo>
                <a:cubicBezTo>
                  <a:pt x="6896" y="12739"/>
                  <a:pt x="6918" y="12772"/>
                  <a:pt x="6944" y="12772"/>
                </a:cubicBezTo>
                <a:cubicBezTo>
                  <a:pt x="6949" y="12772"/>
                  <a:pt x="6954" y="12771"/>
                  <a:pt x="6958" y="12768"/>
                </a:cubicBezTo>
                <a:cubicBezTo>
                  <a:pt x="7628" y="12431"/>
                  <a:pt x="8221" y="11895"/>
                  <a:pt x="8779" y="11398"/>
                </a:cubicBezTo>
                <a:cubicBezTo>
                  <a:pt x="9375" y="10869"/>
                  <a:pt x="9939" y="10304"/>
                  <a:pt x="10466" y="9705"/>
                </a:cubicBezTo>
                <a:cubicBezTo>
                  <a:pt x="11536" y="8490"/>
                  <a:pt x="12447" y="7144"/>
                  <a:pt x="13192" y="5704"/>
                </a:cubicBezTo>
                <a:cubicBezTo>
                  <a:pt x="13228" y="5632"/>
                  <a:pt x="13164" y="5573"/>
                  <a:pt x="13101" y="5573"/>
                </a:cubicBezTo>
                <a:cubicBezTo>
                  <a:pt x="13079" y="5573"/>
                  <a:pt x="13057" y="5580"/>
                  <a:pt x="13039" y="5597"/>
                </a:cubicBezTo>
                <a:cubicBezTo>
                  <a:pt x="13031" y="5606"/>
                  <a:pt x="13024" y="5614"/>
                  <a:pt x="13019" y="5626"/>
                </a:cubicBezTo>
                <a:cubicBezTo>
                  <a:pt x="12280" y="7050"/>
                  <a:pt x="11382" y="8380"/>
                  <a:pt x="10321" y="9585"/>
                </a:cubicBezTo>
                <a:cubicBezTo>
                  <a:pt x="9785" y="10195"/>
                  <a:pt x="9210" y="10772"/>
                  <a:pt x="8602" y="11310"/>
                </a:cubicBezTo>
                <a:cubicBezTo>
                  <a:pt x="8084" y="11769"/>
                  <a:pt x="7504" y="12164"/>
                  <a:pt x="6994" y="12630"/>
                </a:cubicBezTo>
                <a:cubicBezTo>
                  <a:pt x="6993" y="12615"/>
                  <a:pt x="6989" y="12600"/>
                  <a:pt x="6975" y="12583"/>
                </a:cubicBezTo>
                <a:cubicBezTo>
                  <a:pt x="6917" y="12516"/>
                  <a:pt x="6857" y="12447"/>
                  <a:pt x="6799" y="12380"/>
                </a:cubicBezTo>
                <a:lnTo>
                  <a:pt x="6755" y="12329"/>
                </a:lnTo>
                <a:cubicBezTo>
                  <a:pt x="6005" y="11478"/>
                  <a:pt x="5209" y="10662"/>
                  <a:pt x="4383" y="9883"/>
                </a:cubicBezTo>
                <a:cubicBezTo>
                  <a:pt x="3529" y="9076"/>
                  <a:pt x="2636" y="8239"/>
                  <a:pt x="1663" y="7563"/>
                </a:cubicBezTo>
                <a:cubicBezTo>
                  <a:pt x="2266" y="6159"/>
                  <a:pt x="1605" y="4562"/>
                  <a:pt x="352" y="3776"/>
                </a:cubicBezTo>
                <a:cubicBezTo>
                  <a:pt x="341" y="3770"/>
                  <a:pt x="331" y="3768"/>
                  <a:pt x="322" y="3768"/>
                </a:cubicBezTo>
                <a:cubicBezTo>
                  <a:pt x="320" y="3768"/>
                  <a:pt x="318" y="3768"/>
                  <a:pt x="316" y="3768"/>
                </a:cubicBezTo>
                <a:cubicBezTo>
                  <a:pt x="409" y="3622"/>
                  <a:pt x="486" y="3466"/>
                  <a:pt x="552" y="3303"/>
                </a:cubicBezTo>
                <a:cubicBezTo>
                  <a:pt x="739" y="3439"/>
                  <a:pt x="943" y="3498"/>
                  <a:pt x="1149" y="3498"/>
                </a:cubicBezTo>
                <a:cubicBezTo>
                  <a:pt x="2250" y="3498"/>
                  <a:pt x="3425" y="1804"/>
                  <a:pt x="2476" y="893"/>
                </a:cubicBezTo>
                <a:cubicBezTo>
                  <a:pt x="2465" y="881"/>
                  <a:pt x="2453" y="876"/>
                  <a:pt x="2442" y="876"/>
                </a:cubicBezTo>
                <a:cubicBezTo>
                  <a:pt x="2439" y="876"/>
                  <a:pt x="2437" y="877"/>
                  <a:pt x="2435" y="877"/>
                </a:cubicBezTo>
                <a:cubicBezTo>
                  <a:pt x="2621" y="719"/>
                  <a:pt x="2804" y="556"/>
                  <a:pt x="2986" y="393"/>
                </a:cubicBezTo>
                <a:lnTo>
                  <a:pt x="3045" y="341"/>
                </a:lnTo>
                <a:cubicBezTo>
                  <a:pt x="3113" y="280"/>
                  <a:pt x="3179" y="220"/>
                  <a:pt x="3246" y="161"/>
                </a:cubicBezTo>
                <a:cubicBezTo>
                  <a:pt x="3258" y="151"/>
                  <a:pt x="3267" y="140"/>
                  <a:pt x="3272" y="128"/>
                </a:cubicBezTo>
                <a:lnTo>
                  <a:pt x="3320" y="59"/>
                </a:lnTo>
                <a:cubicBezTo>
                  <a:pt x="3303" y="46"/>
                  <a:pt x="3283" y="34"/>
                  <a:pt x="3265" y="21"/>
                </a:cubicBezTo>
                <a:cubicBezTo>
                  <a:pt x="3259" y="17"/>
                  <a:pt x="3252" y="15"/>
                  <a:pt x="3247" y="15"/>
                </a:cubicBezTo>
                <a:cubicBezTo>
                  <a:pt x="3245" y="15"/>
                  <a:pt x="3244" y="15"/>
                  <a:pt x="3242" y="15"/>
                </a:cubicBezTo>
                <a:cubicBezTo>
                  <a:pt x="3228" y="6"/>
                  <a:pt x="3211" y="0"/>
                  <a:pt x="3193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9" name="Google Shape;759;p21"/>
          <p:cNvGrpSpPr/>
          <p:nvPr/>
        </p:nvGrpSpPr>
        <p:grpSpPr>
          <a:xfrm>
            <a:off x="8088500" y="3211091"/>
            <a:ext cx="592357" cy="333075"/>
            <a:chOff x="9407150" y="3465841"/>
            <a:chExt cx="592357" cy="333075"/>
          </a:xfrm>
        </p:grpSpPr>
        <p:sp>
          <p:nvSpPr>
            <p:cNvPr id="760" name="Google Shape;760;p21"/>
            <p:cNvSpPr/>
            <p:nvPr/>
          </p:nvSpPr>
          <p:spPr>
            <a:xfrm>
              <a:off x="9583133" y="3732693"/>
              <a:ext cx="176173" cy="55981"/>
            </a:xfrm>
            <a:custGeom>
              <a:avLst/>
              <a:gdLst/>
              <a:ahLst/>
              <a:cxnLst/>
              <a:rect l="l" t="t" r="r" b="b"/>
              <a:pathLst>
                <a:path w="3767" h="1197" extrusionOk="0">
                  <a:moveTo>
                    <a:pt x="228" y="1"/>
                  </a:moveTo>
                  <a:cubicBezTo>
                    <a:pt x="223" y="11"/>
                    <a:pt x="215" y="22"/>
                    <a:pt x="202" y="33"/>
                  </a:cubicBezTo>
                  <a:cubicBezTo>
                    <a:pt x="135" y="93"/>
                    <a:pt x="67" y="152"/>
                    <a:pt x="1" y="213"/>
                  </a:cubicBezTo>
                  <a:cubicBezTo>
                    <a:pt x="654" y="851"/>
                    <a:pt x="1423" y="1197"/>
                    <a:pt x="2225" y="1197"/>
                  </a:cubicBezTo>
                  <a:cubicBezTo>
                    <a:pt x="2733" y="1197"/>
                    <a:pt x="3253" y="1059"/>
                    <a:pt x="3766" y="769"/>
                  </a:cubicBezTo>
                  <a:cubicBezTo>
                    <a:pt x="3712" y="717"/>
                    <a:pt x="3654" y="664"/>
                    <a:pt x="3600" y="611"/>
                  </a:cubicBezTo>
                  <a:cubicBezTo>
                    <a:pt x="3596" y="616"/>
                    <a:pt x="3592" y="621"/>
                    <a:pt x="3586" y="626"/>
                  </a:cubicBezTo>
                  <a:cubicBezTo>
                    <a:pt x="3219" y="905"/>
                    <a:pt x="2803" y="1025"/>
                    <a:pt x="2383" y="1025"/>
                  </a:cubicBezTo>
                  <a:cubicBezTo>
                    <a:pt x="1585" y="1025"/>
                    <a:pt x="769" y="594"/>
                    <a:pt x="2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9594684" y="3782360"/>
              <a:ext cx="36151" cy="16556"/>
            </a:xfrm>
            <a:custGeom>
              <a:avLst/>
              <a:gdLst/>
              <a:ahLst/>
              <a:cxnLst/>
              <a:rect l="l" t="t" r="r" b="b"/>
              <a:pathLst>
                <a:path w="773" h="354" extrusionOk="0">
                  <a:moveTo>
                    <a:pt x="43" y="1"/>
                  </a:moveTo>
                  <a:cubicBezTo>
                    <a:pt x="20" y="1"/>
                    <a:pt x="0" y="29"/>
                    <a:pt x="23" y="46"/>
                  </a:cubicBezTo>
                  <a:cubicBezTo>
                    <a:pt x="224" y="200"/>
                    <a:pt x="462" y="318"/>
                    <a:pt x="715" y="353"/>
                  </a:cubicBezTo>
                  <a:cubicBezTo>
                    <a:pt x="716" y="353"/>
                    <a:pt x="718" y="353"/>
                    <a:pt x="720" y="353"/>
                  </a:cubicBezTo>
                  <a:cubicBezTo>
                    <a:pt x="763" y="353"/>
                    <a:pt x="773" y="289"/>
                    <a:pt x="728" y="279"/>
                  </a:cubicBezTo>
                  <a:cubicBezTo>
                    <a:pt x="482" y="225"/>
                    <a:pt x="264" y="151"/>
                    <a:pt x="58" y="5"/>
                  </a:cubicBezTo>
                  <a:cubicBezTo>
                    <a:pt x="53" y="2"/>
                    <a:pt x="48" y="1"/>
                    <a:pt x="4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9431983" y="3501664"/>
              <a:ext cx="153865" cy="111213"/>
            </a:xfrm>
            <a:custGeom>
              <a:avLst/>
              <a:gdLst/>
              <a:ahLst/>
              <a:cxnLst/>
              <a:rect l="l" t="t" r="r" b="b"/>
              <a:pathLst>
                <a:path w="3290" h="2378" extrusionOk="0">
                  <a:moveTo>
                    <a:pt x="1342" y="0"/>
                  </a:moveTo>
                  <a:cubicBezTo>
                    <a:pt x="1321" y="9"/>
                    <a:pt x="1299" y="19"/>
                    <a:pt x="1276" y="31"/>
                  </a:cubicBezTo>
                  <a:cubicBezTo>
                    <a:pt x="591" y="363"/>
                    <a:pt x="141" y="983"/>
                    <a:pt x="0" y="1679"/>
                  </a:cubicBezTo>
                  <a:cubicBezTo>
                    <a:pt x="326" y="1611"/>
                    <a:pt x="714" y="1555"/>
                    <a:pt x="1101" y="1555"/>
                  </a:cubicBezTo>
                  <a:cubicBezTo>
                    <a:pt x="1776" y="1555"/>
                    <a:pt x="2448" y="1727"/>
                    <a:pt x="2788" y="2317"/>
                  </a:cubicBezTo>
                  <a:cubicBezTo>
                    <a:pt x="2799" y="2337"/>
                    <a:pt x="2809" y="2357"/>
                    <a:pt x="2819" y="2378"/>
                  </a:cubicBezTo>
                  <a:cubicBezTo>
                    <a:pt x="2980" y="2291"/>
                    <a:pt x="3136" y="2197"/>
                    <a:pt x="3289" y="2098"/>
                  </a:cubicBezTo>
                  <a:cubicBezTo>
                    <a:pt x="3262" y="2042"/>
                    <a:pt x="3237" y="1987"/>
                    <a:pt x="3209" y="1934"/>
                  </a:cubicBezTo>
                  <a:cubicBezTo>
                    <a:pt x="2771" y="1087"/>
                    <a:pt x="2232" y="496"/>
                    <a:pt x="1383" y="55"/>
                  </a:cubicBezTo>
                  <a:cubicBezTo>
                    <a:pt x="1358" y="42"/>
                    <a:pt x="1345" y="22"/>
                    <a:pt x="1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9502040" y="3492685"/>
              <a:ext cx="119070" cy="103076"/>
            </a:xfrm>
            <a:custGeom>
              <a:avLst/>
              <a:gdLst/>
              <a:ahLst/>
              <a:cxnLst/>
              <a:rect l="l" t="t" r="r" b="b"/>
              <a:pathLst>
                <a:path w="2546" h="2204" extrusionOk="0">
                  <a:moveTo>
                    <a:pt x="755" y="1"/>
                  </a:moveTo>
                  <a:cubicBezTo>
                    <a:pt x="501" y="1"/>
                    <a:pt x="245" y="42"/>
                    <a:pt x="0" y="130"/>
                  </a:cubicBezTo>
                  <a:cubicBezTo>
                    <a:pt x="899" y="613"/>
                    <a:pt x="1493" y="1294"/>
                    <a:pt x="1920" y="2204"/>
                  </a:cubicBezTo>
                  <a:cubicBezTo>
                    <a:pt x="2029" y="2128"/>
                    <a:pt x="2137" y="2048"/>
                    <a:pt x="2243" y="1966"/>
                  </a:cubicBezTo>
                  <a:cubicBezTo>
                    <a:pt x="2105" y="1604"/>
                    <a:pt x="2163" y="1158"/>
                    <a:pt x="2454" y="825"/>
                  </a:cubicBezTo>
                  <a:cubicBezTo>
                    <a:pt x="2470" y="805"/>
                    <a:pt x="2489" y="798"/>
                    <a:pt x="2508" y="798"/>
                  </a:cubicBezTo>
                  <a:cubicBezTo>
                    <a:pt x="2521" y="798"/>
                    <a:pt x="2533" y="801"/>
                    <a:pt x="2545" y="807"/>
                  </a:cubicBezTo>
                  <a:cubicBezTo>
                    <a:pt x="2099" y="294"/>
                    <a:pt x="1431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9607779" y="3532811"/>
              <a:ext cx="31194" cy="47329"/>
            </a:xfrm>
            <a:custGeom>
              <a:avLst/>
              <a:gdLst/>
              <a:ahLst/>
              <a:cxnLst/>
              <a:rect l="l" t="t" r="r" b="b"/>
              <a:pathLst>
                <a:path w="667" h="1012" extrusionOk="0">
                  <a:moveTo>
                    <a:pt x="327" y="0"/>
                  </a:moveTo>
                  <a:cubicBezTo>
                    <a:pt x="333" y="21"/>
                    <a:pt x="331" y="44"/>
                    <a:pt x="312" y="66"/>
                  </a:cubicBezTo>
                  <a:cubicBezTo>
                    <a:pt x="49" y="363"/>
                    <a:pt x="1" y="710"/>
                    <a:pt x="107" y="1011"/>
                  </a:cubicBezTo>
                  <a:cubicBezTo>
                    <a:pt x="265" y="881"/>
                    <a:pt x="418" y="746"/>
                    <a:pt x="569" y="599"/>
                  </a:cubicBezTo>
                  <a:cubicBezTo>
                    <a:pt x="586" y="582"/>
                    <a:pt x="605" y="575"/>
                    <a:pt x="624" y="575"/>
                  </a:cubicBezTo>
                  <a:cubicBezTo>
                    <a:pt x="639" y="575"/>
                    <a:pt x="654" y="580"/>
                    <a:pt x="667" y="586"/>
                  </a:cubicBezTo>
                  <a:cubicBezTo>
                    <a:pt x="656" y="556"/>
                    <a:pt x="644" y="525"/>
                    <a:pt x="631" y="494"/>
                  </a:cubicBezTo>
                  <a:cubicBezTo>
                    <a:pt x="552" y="313"/>
                    <a:pt x="448" y="147"/>
                    <a:pt x="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9616290" y="3564800"/>
              <a:ext cx="31755" cy="46580"/>
            </a:xfrm>
            <a:custGeom>
              <a:avLst/>
              <a:gdLst/>
              <a:ahLst/>
              <a:cxnLst/>
              <a:rect l="l" t="t" r="r" b="b"/>
              <a:pathLst>
                <a:path w="679" h="996" extrusionOk="0">
                  <a:moveTo>
                    <a:pt x="525" y="1"/>
                  </a:moveTo>
                  <a:cubicBezTo>
                    <a:pt x="523" y="8"/>
                    <a:pt x="519" y="15"/>
                    <a:pt x="512" y="21"/>
                  </a:cubicBezTo>
                  <a:cubicBezTo>
                    <a:pt x="353" y="182"/>
                    <a:pt x="180" y="337"/>
                    <a:pt x="1" y="486"/>
                  </a:cubicBezTo>
                  <a:cubicBezTo>
                    <a:pt x="129" y="709"/>
                    <a:pt x="349" y="893"/>
                    <a:pt x="632" y="988"/>
                  </a:cubicBezTo>
                  <a:cubicBezTo>
                    <a:pt x="636" y="989"/>
                    <a:pt x="640" y="992"/>
                    <a:pt x="644" y="995"/>
                  </a:cubicBezTo>
                  <a:cubicBezTo>
                    <a:pt x="678" y="672"/>
                    <a:pt x="642" y="335"/>
                    <a:pt x="5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9650991" y="3501477"/>
              <a:ext cx="36105" cy="5893"/>
            </a:xfrm>
            <a:custGeom>
              <a:avLst/>
              <a:gdLst/>
              <a:ahLst/>
              <a:cxnLst/>
              <a:rect l="l" t="t" r="r" b="b"/>
              <a:pathLst>
                <a:path w="772" h="126" extrusionOk="0">
                  <a:moveTo>
                    <a:pt x="458" y="1"/>
                  </a:moveTo>
                  <a:cubicBezTo>
                    <a:pt x="313" y="1"/>
                    <a:pt x="167" y="27"/>
                    <a:pt x="33" y="67"/>
                  </a:cubicBezTo>
                  <a:cubicBezTo>
                    <a:pt x="0" y="79"/>
                    <a:pt x="14" y="125"/>
                    <a:pt x="44" y="125"/>
                  </a:cubicBezTo>
                  <a:cubicBezTo>
                    <a:pt x="47" y="125"/>
                    <a:pt x="50" y="125"/>
                    <a:pt x="54" y="124"/>
                  </a:cubicBezTo>
                  <a:cubicBezTo>
                    <a:pt x="156" y="99"/>
                    <a:pt x="254" y="90"/>
                    <a:pt x="351" y="90"/>
                  </a:cubicBezTo>
                  <a:cubicBezTo>
                    <a:pt x="466" y="90"/>
                    <a:pt x="581" y="103"/>
                    <a:pt x="701" y="121"/>
                  </a:cubicBezTo>
                  <a:cubicBezTo>
                    <a:pt x="704" y="121"/>
                    <a:pt x="707" y="121"/>
                    <a:pt x="710" y="121"/>
                  </a:cubicBezTo>
                  <a:cubicBezTo>
                    <a:pt x="760" y="121"/>
                    <a:pt x="771" y="48"/>
                    <a:pt x="718" y="34"/>
                  </a:cubicBezTo>
                  <a:cubicBezTo>
                    <a:pt x="634" y="11"/>
                    <a:pt x="547" y="1"/>
                    <a:pt x="45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9637616" y="3512280"/>
              <a:ext cx="44242" cy="5051"/>
            </a:xfrm>
            <a:custGeom>
              <a:avLst/>
              <a:gdLst/>
              <a:ahLst/>
              <a:cxnLst/>
              <a:rect l="l" t="t" r="r" b="b"/>
              <a:pathLst>
                <a:path w="946" h="108" extrusionOk="0">
                  <a:moveTo>
                    <a:pt x="594" y="1"/>
                  </a:moveTo>
                  <a:cubicBezTo>
                    <a:pt x="408" y="1"/>
                    <a:pt x="223" y="17"/>
                    <a:pt x="37" y="48"/>
                  </a:cubicBezTo>
                  <a:cubicBezTo>
                    <a:pt x="0" y="54"/>
                    <a:pt x="2" y="108"/>
                    <a:pt x="37" y="108"/>
                  </a:cubicBezTo>
                  <a:cubicBezTo>
                    <a:pt x="38" y="108"/>
                    <a:pt x="40" y="108"/>
                    <a:pt x="41" y="108"/>
                  </a:cubicBezTo>
                  <a:cubicBezTo>
                    <a:pt x="190" y="91"/>
                    <a:pt x="339" y="82"/>
                    <a:pt x="488" y="82"/>
                  </a:cubicBezTo>
                  <a:cubicBezTo>
                    <a:pt x="617" y="82"/>
                    <a:pt x="746" y="89"/>
                    <a:pt x="875" y="100"/>
                  </a:cubicBezTo>
                  <a:cubicBezTo>
                    <a:pt x="877" y="101"/>
                    <a:pt x="878" y="101"/>
                    <a:pt x="880" y="101"/>
                  </a:cubicBezTo>
                  <a:cubicBezTo>
                    <a:pt x="931" y="101"/>
                    <a:pt x="946" y="20"/>
                    <a:pt x="891" y="14"/>
                  </a:cubicBezTo>
                  <a:cubicBezTo>
                    <a:pt x="792" y="5"/>
                    <a:pt x="692" y="1"/>
                    <a:pt x="59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9407150" y="3465841"/>
              <a:ext cx="592357" cy="252124"/>
            </a:xfrm>
            <a:custGeom>
              <a:avLst/>
              <a:gdLst/>
              <a:ahLst/>
              <a:cxnLst/>
              <a:rect l="l" t="t" r="r" b="b"/>
              <a:pathLst>
                <a:path w="12666" h="5391" extrusionOk="0">
                  <a:moveTo>
                    <a:pt x="4618" y="1432"/>
                  </a:moveTo>
                  <a:lnTo>
                    <a:pt x="4618" y="1432"/>
                  </a:lnTo>
                  <a:cubicBezTo>
                    <a:pt x="4739" y="1580"/>
                    <a:pt x="4842" y="1745"/>
                    <a:pt x="4923" y="1926"/>
                  </a:cubicBezTo>
                  <a:cubicBezTo>
                    <a:pt x="4935" y="1957"/>
                    <a:pt x="4948" y="1986"/>
                    <a:pt x="4959" y="2018"/>
                  </a:cubicBezTo>
                  <a:cubicBezTo>
                    <a:pt x="4946" y="2012"/>
                    <a:pt x="4931" y="2007"/>
                    <a:pt x="4916" y="2007"/>
                  </a:cubicBezTo>
                  <a:cubicBezTo>
                    <a:pt x="4897" y="2007"/>
                    <a:pt x="4878" y="2014"/>
                    <a:pt x="4861" y="2031"/>
                  </a:cubicBezTo>
                  <a:cubicBezTo>
                    <a:pt x="4710" y="2178"/>
                    <a:pt x="4556" y="2315"/>
                    <a:pt x="4398" y="2443"/>
                  </a:cubicBezTo>
                  <a:cubicBezTo>
                    <a:pt x="4292" y="2142"/>
                    <a:pt x="4340" y="1795"/>
                    <a:pt x="4602" y="1498"/>
                  </a:cubicBezTo>
                  <a:cubicBezTo>
                    <a:pt x="4620" y="1476"/>
                    <a:pt x="4622" y="1453"/>
                    <a:pt x="4618" y="1432"/>
                  </a:cubicBezTo>
                  <a:close/>
                  <a:moveTo>
                    <a:pt x="2784" y="575"/>
                  </a:moveTo>
                  <a:cubicBezTo>
                    <a:pt x="3460" y="575"/>
                    <a:pt x="4128" y="868"/>
                    <a:pt x="4574" y="1381"/>
                  </a:cubicBezTo>
                  <a:cubicBezTo>
                    <a:pt x="4562" y="1375"/>
                    <a:pt x="4550" y="1372"/>
                    <a:pt x="4537" y="1372"/>
                  </a:cubicBezTo>
                  <a:cubicBezTo>
                    <a:pt x="4518" y="1372"/>
                    <a:pt x="4499" y="1379"/>
                    <a:pt x="4483" y="1399"/>
                  </a:cubicBezTo>
                  <a:cubicBezTo>
                    <a:pt x="4192" y="1730"/>
                    <a:pt x="4134" y="2177"/>
                    <a:pt x="4272" y="2540"/>
                  </a:cubicBezTo>
                  <a:cubicBezTo>
                    <a:pt x="4166" y="2623"/>
                    <a:pt x="4058" y="2704"/>
                    <a:pt x="3950" y="2778"/>
                  </a:cubicBezTo>
                  <a:cubicBezTo>
                    <a:pt x="3522" y="1868"/>
                    <a:pt x="2928" y="1188"/>
                    <a:pt x="2029" y="704"/>
                  </a:cubicBezTo>
                  <a:cubicBezTo>
                    <a:pt x="2274" y="616"/>
                    <a:pt x="2530" y="575"/>
                    <a:pt x="2784" y="575"/>
                  </a:cubicBezTo>
                  <a:close/>
                  <a:moveTo>
                    <a:pt x="4996" y="2114"/>
                  </a:moveTo>
                  <a:cubicBezTo>
                    <a:pt x="5113" y="2449"/>
                    <a:pt x="5149" y="2786"/>
                    <a:pt x="5114" y="3109"/>
                  </a:cubicBezTo>
                  <a:cubicBezTo>
                    <a:pt x="5112" y="3106"/>
                    <a:pt x="5108" y="3104"/>
                    <a:pt x="5103" y="3103"/>
                  </a:cubicBezTo>
                  <a:cubicBezTo>
                    <a:pt x="4821" y="3009"/>
                    <a:pt x="4601" y="2825"/>
                    <a:pt x="4472" y="2600"/>
                  </a:cubicBezTo>
                  <a:cubicBezTo>
                    <a:pt x="4651" y="2451"/>
                    <a:pt x="4823" y="2297"/>
                    <a:pt x="4983" y="2134"/>
                  </a:cubicBezTo>
                  <a:cubicBezTo>
                    <a:pt x="4990" y="2127"/>
                    <a:pt x="4994" y="2121"/>
                    <a:pt x="4996" y="2114"/>
                  </a:cubicBezTo>
                  <a:close/>
                  <a:moveTo>
                    <a:pt x="1873" y="764"/>
                  </a:moveTo>
                  <a:cubicBezTo>
                    <a:pt x="1876" y="788"/>
                    <a:pt x="1889" y="807"/>
                    <a:pt x="1914" y="819"/>
                  </a:cubicBezTo>
                  <a:cubicBezTo>
                    <a:pt x="2763" y="1260"/>
                    <a:pt x="3303" y="1852"/>
                    <a:pt x="3740" y="2699"/>
                  </a:cubicBezTo>
                  <a:cubicBezTo>
                    <a:pt x="3768" y="2751"/>
                    <a:pt x="3794" y="2805"/>
                    <a:pt x="3820" y="2862"/>
                  </a:cubicBezTo>
                  <a:cubicBezTo>
                    <a:pt x="3667" y="2962"/>
                    <a:pt x="3511" y="3055"/>
                    <a:pt x="3351" y="3142"/>
                  </a:cubicBezTo>
                  <a:cubicBezTo>
                    <a:pt x="3341" y="3121"/>
                    <a:pt x="3331" y="3103"/>
                    <a:pt x="3319" y="3080"/>
                  </a:cubicBezTo>
                  <a:cubicBezTo>
                    <a:pt x="2979" y="2492"/>
                    <a:pt x="2307" y="2319"/>
                    <a:pt x="1634" y="2319"/>
                  </a:cubicBezTo>
                  <a:cubicBezTo>
                    <a:pt x="1246" y="2319"/>
                    <a:pt x="858" y="2376"/>
                    <a:pt x="533" y="2444"/>
                  </a:cubicBezTo>
                  <a:cubicBezTo>
                    <a:pt x="672" y="1749"/>
                    <a:pt x="1122" y="1128"/>
                    <a:pt x="1807" y="796"/>
                  </a:cubicBezTo>
                  <a:cubicBezTo>
                    <a:pt x="1830" y="785"/>
                    <a:pt x="1852" y="775"/>
                    <a:pt x="1873" y="764"/>
                  </a:cubicBezTo>
                  <a:close/>
                  <a:moveTo>
                    <a:pt x="5768" y="1400"/>
                  </a:moveTo>
                  <a:cubicBezTo>
                    <a:pt x="7850" y="1400"/>
                    <a:pt x="9713" y="2274"/>
                    <a:pt x="11201" y="3698"/>
                  </a:cubicBezTo>
                  <a:cubicBezTo>
                    <a:pt x="10089" y="2923"/>
                    <a:pt x="8716" y="2468"/>
                    <a:pt x="7357" y="2468"/>
                  </a:cubicBezTo>
                  <a:cubicBezTo>
                    <a:pt x="6653" y="2468"/>
                    <a:pt x="5954" y="2590"/>
                    <a:pt x="5295" y="2852"/>
                  </a:cubicBezTo>
                  <a:cubicBezTo>
                    <a:pt x="5292" y="2530"/>
                    <a:pt x="5224" y="2197"/>
                    <a:pt x="5079" y="1870"/>
                  </a:cubicBezTo>
                  <a:cubicBezTo>
                    <a:pt x="5014" y="1723"/>
                    <a:pt x="4932" y="1585"/>
                    <a:pt x="4841" y="1457"/>
                  </a:cubicBezTo>
                  <a:cubicBezTo>
                    <a:pt x="5154" y="1418"/>
                    <a:pt x="5463" y="1400"/>
                    <a:pt x="5768" y="1400"/>
                  </a:cubicBezTo>
                  <a:close/>
                  <a:moveTo>
                    <a:pt x="1663" y="2491"/>
                  </a:moveTo>
                  <a:cubicBezTo>
                    <a:pt x="2167" y="2491"/>
                    <a:pt x="2662" y="2597"/>
                    <a:pt x="3007" y="2952"/>
                  </a:cubicBezTo>
                  <a:cubicBezTo>
                    <a:pt x="3096" y="3043"/>
                    <a:pt x="3160" y="3132"/>
                    <a:pt x="3208" y="3221"/>
                  </a:cubicBezTo>
                  <a:cubicBezTo>
                    <a:pt x="2458" y="3609"/>
                    <a:pt x="1646" y="3863"/>
                    <a:pt x="770" y="4034"/>
                  </a:cubicBezTo>
                  <a:cubicBezTo>
                    <a:pt x="734" y="3968"/>
                    <a:pt x="701" y="3899"/>
                    <a:pt x="671" y="3826"/>
                  </a:cubicBezTo>
                  <a:cubicBezTo>
                    <a:pt x="503" y="3422"/>
                    <a:pt x="452" y="3001"/>
                    <a:pt x="507" y="2594"/>
                  </a:cubicBezTo>
                  <a:lnTo>
                    <a:pt x="507" y="2594"/>
                  </a:lnTo>
                  <a:cubicBezTo>
                    <a:pt x="520" y="2606"/>
                    <a:pt x="535" y="2613"/>
                    <a:pt x="552" y="2613"/>
                  </a:cubicBezTo>
                  <a:cubicBezTo>
                    <a:pt x="556" y="2613"/>
                    <a:pt x="559" y="2612"/>
                    <a:pt x="563" y="2612"/>
                  </a:cubicBezTo>
                  <a:cubicBezTo>
                    <a:pt x="896" y="2552"/>
                    <a:pt x="1282" y="2491"/>
                    <a:pt x="1663" y="2491"/>
                  </a:cubicBezTo>
                  <a:close/>
                  <a:moveTo>
                    <a:pt x="4746" y="207"/>
                  </a:moveTo>
                  <a:cubicBezTo>
                    <a:pt x="5757" y="207"/>
                    <a:pt x="6765" y="375"/>
                    <a:pt x="7739" y="748"/>
                  </a:cubicBezTo>
                  <a:cubicBezTo>
                    <a:pt x="9439" y="1397"/>
                    <a:pt x="10873" y="2607"/>
                    <a:pt x="11849" y="4124"/>
                  </a:cubicBezTo>
                  <a:cubicBezTo>
                    <a:pt x="10392" y="2433"/>
                    <a:pt x="8266" y="1239"/>
                    <a:pt x="6036" y="1239"/>
                  </a:cubicBezTo>
                  <a:cubicBezTo>
                    <a:pt x="5618" y="1239"/>
                    <a:pt x="5197" y="1280"/>
                    <a:pt x="4777" y="1369"/>
                  </a:cubicBezTo>
                  <a:cubicBezTo>
                    <a:pt x="4304" y="767"/>
                    <a:pt x="3557" y="412"/>
                    <a:pt x="2797" y="407"/>
                  </a:cubicBezTo>
                  <a:cubicBezTo>
                    <a:pt x="3442" y="277"/>
                    <a:pt x="4094" y="207"/>
                    <a:pt x="4746" y="207"/>
                  </a:cubicBezTo>
                  <a:close/>
                  <a:moveTo>
                    <a:pt x="4350" y="2697"/>
                  </a:moveTo>
                  <a:cubicBezTo>
                    <a:pt x="4494" y="2941"/>
                    <a:pt x="4744" y="3124"/>
                    <a:pt x="5083" y="3168"/>
                  </a:cubicBezTo>
                  <a:cubicBezTo>
                    <a:pt x="5093" y="3168"/>
                    <a:pt x="5102" y="3166"/>
                    <a:pt x="5108" y="3161"/>
                  </a:cubicBezTo>
                  <a:lnTo>
                    <a:pt x="5108" y="3161"/>
                  </a:lnTo>
                  <a:cubicBezTo>
                    <a:pt x="5020" y="3845"/>
                    <a:pt x="4623" y="4465"/>
                    <a:pt x="4035" y="4884"/>
                  </a:cubicBezTo>
                  <a:cubicBezTo>
                    <a:pt x="4396" y="4344"/>
                    <a:pt x="4309" y="3612"/>
                    <a:pt x="4050" y="3003"/>
                  </a:cubicBezTo>
                  <a:cubicBezTo>
                    <a:pt x="4042" y="2982"/>
                    <a:pt x="4033" y="2963"/>
                    <a:pt x="4024" y="2942"/>
                  </a:cubicBezTo>
                  <a:cubicBezTo>
                    <a:pt x="4135" y="2865"/>
                    <a:pt x="4244" y="2780"/>
                    <a:pt x="4350" y="2697"/>
                  </a:cubicBezTo>
                  <a:close/>
                  <a:moveTo>
                    <a:pt x="7345" y="2667"/>
                  </a:moveTo>
                  <a:cubicBezTo>
                    <a:pt x="9001" y="2667"/>
                    <a:pt x="10606" y="3225"/>
                    <a:pt x="11872" y="4427"/>
                  </a:cubicBezTo>
                  <a:cubicBezTo>
                    <a:pt x="11883" y="4436"/>
                    <a:pt x="11893" y="4441"/>
                    <a:pt x="11902" y="4444"/>
                  </a:cubicBezTo>
                  <a:cubicBezTo>
                    <a:pt x="12010" y="4568"/>
                    <a:pt x="12113" y="4696"/>
                    <a:pt x="12215" y="4826"/>
                  </a:cubicBezTo>
                  <a:cubicBezTo>
                    <a:pt x="12231" y="4845"/>
                    <a:pt x="12250" y="4855"/>
                    <a:pt x="12271" y="4856"/>
                  </a:cubicBezTo>
                  <a:cubicBezTo>
                    <a:pt x="12294" y="4902"/>
                    <a:pt x="12320" y="4947"/>
                    <a:pt x="12342" y="4994"/>
                  </a:cubicBezTo>
                  <a:cubicBezTo>
                    <a:pt x="11401" y="3866"/>
                    <a:pt x="9962" y="3254"/>
                    <a:pt x="8493" y="3228"/>
                  </a:cubicBezTo>
                  <a:cubicBezTo>
                    <a:pt x="8461" y="3227"/>
                    <a:pt x="8429" y="3227"/>
                    <a:pt x="8396" y="3227"/>
                  </a:cubicBezTo>
                  <a:cubicBezTo>
                    <a:pt x="7106" y="3227"/>
                    <a:pt x="5865" y="3666"/>
                    <a:pt x="4795" y="4368"/>
                  </a:cubicBezTo>
                  <a:cubicBezTo>
                    <a:pt x="5099" y="3952"/>
                    <a:pt x="5278" y="3459"/>
                    <a:pt x="5293" y="2945"/>
                  </a:cubicBezTo>
                  <a:cubicBezTo>
                    <a:pt x="5973" y="2762"/>
                    <a:pt x="6663" y="2667"/>
                    <a:pt x="7345" y="2667"/>
                  </a:cubicBezTo>
                  <a:close/>
                  <a:moveTo>
                    <a:pt x="3278" y="3403"/>
                  </a:moveTo>
                  <a:cubicBezTo>
                    <a:pt x="3454" y="4091"/>
                    <a:pt x="2558" y="4700"/>
                    <a:pt x="1970" y="5065"/>
                  </a:cubicBezTo>
                  <a:cubicBezTo>
                    <a:pt x="1502" y="4899"/>
                    <a:pt x="1097" y="4593"/>
                    <a:pt x="820" y="4123"/>
                  </a:cubicBezTo>
                  <a:cubicBezTo>
                    <a:pt x="1670" y="4077"/>
                    <a:pt x="2512" y="3812"/>
                    <a:pt x="3278" y="3403"/>
                  </a:cubicBezTo>
                  <a:close/>
                  <a:moveTo>
                    <a:pt x="3896" y="3032"/>
                  </a:moveTo>
                  <a:lnTo>
                    <a:pt x="3896" y="3032"/>
                  </a:lnTo>
                  <a:cubicBezTo>
                    <a:pt x="4179" y="3714"/>
                    <a:pt x="4280" y="4481"/>
                    <a:pt x="3755" y="5064"/>
                  </a:cubicBezTo>
                  <a:cubicBezTo>
                    <a:pt x="3701" y="5094"/>
                    <a:pt x="3646" y="5122"/>
                    <a:pt x="3591" y="5149"/>
                  </a:cubicBezTo>
                  <a:cubicBezTo>
                    <a:pt x="3590" y="5150"/>
                    <a:pt x="3589" y="5151"/>
                    <a:pt x="3588" y="5151"/>
                  </a:cubicBezTo>
                  <a:cubicBezTo>
                    <a:pt x="3361" y="5197"/>
                    <a:pt x="3133" y="5220"/>
                    <a:pt x="2909" y="5220"/>
                  </a:cubicBezTo>
                  <a:cubicBezTo>
                    <a:pt x="2625" y="5220"/>
                    <a:pt x="2348" y="5183"/>
                    <a:pt x="2086" y="5104"/>
                  </a:cubicBezTo>
                  <a:cubicBezTo>
                    <a:pt x="2766" y="4754"/>
                    <a:pt x="3666" y="4123"/>
                    <a:pt x="3424" y="3324"/>
                  </a:cubicBezTo>
                  <a:cubicBezTo>
                    <a:pt x="3585" y="3232"/>
                    <a:pt x="3743" y="3135"/>
                    <a:pt x="3896" y="3032"/>
                  </a:cubicBezTo>
                  <a:close/>
                  <a:moveTo>
                    <a:pt x="4698" y="0"/>
                  </a:moveTo>
                  <a:cubicBezTo>
                    <a:pt x="3700" y="0"/>
                    <a:pt x="2692" y="189"/>
                    <a:pt x="1720" y="597"/>
                  </a:cubicBezTo>
                  <a:cubicBezTo>
                    <a:pt x="1691" y="609"/>
                    <a:pt x="1690" y="642"/>
                    <a:pt x="1706" y="661"/>
                  </a:cubicBezTo>
                  <a:cubicBezTo>
                    <a:pt x="534" y="1252"/>
                    <a:pt x="0" y="2659"/>
                    <a:pt x="519" y="3879"/>
                  </a:cubicBezTo>
                  <a:cubicBezTo>
                    <a:pt x="896" y="4765"/>
                    <a:pt x="1852" y="5391"/>
                    <a:pt x="2812" y="5391"/>
                  </a:cubicBezTo>
                  <a:cubicBezTo>
                    <a:pt x="3060" y="5391"/>
                    <a:pt x="3309" y="5349"/>
                    <a:pt x="3548" y="5259"/>
                  </a:cubicBezTo>
                  <a:cubicBezTo>
                    <a:pt x="3559" y="5286"/>
                    <a:pt x="3581" y="5307"/>
                    <a:pt x="3611" y="5307"/>
                  </a:cubicBezTo>
                  <a:cubicBezTo>
                    <a:pt x="3621" y="5307"/>
                    <a:pt x="3632" y="5305"/>
                    <a:pt x="3643" y="5300"/>
                  </a:cubicBezTo>
                  <a:cubicBezTo>
                    <a:pt x="3670" y="5289"/>
                    <a:pt x="3696" y="5274"/>
                    <a:pt x="3723" y="5262"/>
                  </a:cubicBezTo>
                  <a:cubicBezTo>
                    <a:pt x="3730" y="5268"/>
                    <a:pt x="3738" y="5271"/>
                    <a:pt x="3747" y="5271"/>
                  </a:cubicBezTo>
                  <a:cubicBezTo>
                    <a:pt x="3754" y="5271"/>
                    <a:pt x="3760" y="5269"/>
                    <a:pt x="3767" y="5264"/>
                  </a:cubicBezTo>
                  <a:cubicBezTo>
                    <a:pt x="3800" y="5237"/>
                    <a:pt x="3833" y="5211"/>
                    <a:pt x="3866" y="5185"/>
                  </a:cubicBezTo>
                  <a:cubicBezTo>
                    <a:pt x="4086" y="5060"/>
                    <a:pt x="4288" y="4912"/>
                    <a:pt x="4464" y="4745"/>
                  </a:cubicBezTo>
                  <a:cubicBezTo>
                    <a:pt x="5593" y="3973"/>
                    <a:pt x="6886" y="3430"/>
                    <a:pt x="8273" y="3401"/>
                  </a:cubicBezTo>
                  <a:cubicBezTo>
                    <a:pt x="8311" y="3400"/>
                    <a:pt x="8350" y="3399"/>
                    <a:pt x="8388" y="3399"/>
                  </a:cubicBezTo>
                  <a:cubicBezTo>
                    <a:pt x="9948" y="3399"/>
                    <a:pt x="11480" y="4089"/>
                    <a:pt x="12423" y="5347"/>
                  </a:cubicBezTo>
                  <a:cubicBezTo>
                    <a:pt x="12440" y="5369"/>
                    <a:pt x="12461" y="5378"/>
                    <a:pt x="12482" y="5378"/>
                  </a:cubicBezTo>
                  <a:cubicBezTo>
                    <a:pt x="12514" y="5378"/>
                    <a:pt x="12546" y="5357"/>
                    <a:pt x="12558" y="5328"/>
                  </a:cubicBezTo>
                  <a:cubicBezTo>
                    <a:pt x="12612" y="5328"/>
                    <a:pt x="12665" y="5282"/>
                    <a:pt x="12638" y="5219"/>
                  </a:cubicBezTo>
                  <a:cubicBezTo>
                    <a:pt x="11249" y="2104"/>
                    <a:pt x="8028" y="0"/>
                    <a:pt x="469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" name="Google Shape;769;p21"/>
          <p:cNvSpPr txBox="1"/>
          <p:nvPr/>
        </p:nvSpPr>
        <p:spPr>
          <a:xfrm>
            <a:off x="1054699" y="2748584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MATLAB script generated PNG plots of EMG signals for quick visual review.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0" name="Google Shape;770;p21"/>
          <p:cNvSpPr txBox="1"/>
          <p:nvPr/>
        </p:nvSpPr>
        <p:spPr>
          <a:xfrm>
            <a:off x="10546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MATLAB script allowed zoomed-in viewing to spot alignment features.</a:t>
            </a:r>
          </a:p>
        </p:txBody>
      </p:sp>
      <p:sp>
        <p:nvSpPr>
          <p:cNvPr id="771" name="Google Shape;771;p21"/>
          <p:cNvSpPr txBox="1"/>
          <p:nvPr/>
        </p:nvSpPr>
        <p:spPr>
          <a:xfrm>
            <a:off x="10546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EMG .</a:t>
            </a:r>
            <a:r>
              <a:rPr lang="en-US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hpf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and 3D motion .</a:t>
            </a:r>
            <a:r>
              <a:rPr lang="en-US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tak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files were converted to .csv for processing.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2" name="Google Shape;772;p21"/>
          <p:cNvSpPr txBox="1"/>
          <p:nvPr/>
        </p:nvSpPr>
        <p:spPr>
          <a:xfrm>
            <a:off x="1054699" y="1027245"/>
            <a:ext cx="26172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Original Data</a:t>
            </a:r>
            <a:endParaRPr sz="1600" b="1" dirty="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73" name="Google Shape;773;p21"/>
          <p:cNvSpPr txBox="1"/>
          <p:nvPr/>
        </p:nvSpPr>
        <p:spPr>
          <a:xfrm>
            <a:off x="1054698" y="3811829"/>
            <a:ext cx="2085981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Live EMG Inspection</a:t>
            </a:r>
          </a:p>
        </p:txBody>
      </p:sp>
      <p:sp>
        <p:nvSpPr>
          <p:cNvPr id="774" name="Google Shape;774;p21"/>
          <p:cNvSpPr txBox="1"/>
          <p:nvPr/>
        </p:nvSpPr>
        <p:spPr>
          <a:xfrm>
            <a:off x="1054699" y="2419537"/>
            <a:ext cx="2020258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Batch EMG Plotting</a:t>
            </a:r>
            <a:endParaRPr sz="16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75" name="Google Shape;775;p21"/>
          <p:cNvSpPr txBox="1"/>
          <p:nvPr/>
        </p:nvSpPr>
        <p:spPr>
          <a:xfrm>
            <a:off x="6069061" y="20198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Python script pulled start times from EMG .</a:t>
            </a:r>
            <a:r>
              <a:rPr lang="en-US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hpf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files for synchronization.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6" name="Google Shape;776;p21"/>
          <p:cNvSpPr txBox="1"/>
          <p:nvPr/>
        </p:nvSpPr>
        <p:spPr>
          <a:xfrm>
            <a:off x="6320413" y="1698566"/>
            <a:ext cx="1675248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UTC Extraction</a:t>
            </a:r>
            <a:endParaRPr sz="1600" b="1" dirty="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77" name="Google Shape;777;p21"/>
          <p:cNvSpPr txBox="1"/>
          <p:nvPr/>
        </p:nvSpPr>
        <p:spPr>
          <a:xfrm>
            <a:off x="6320413" y="3098098"/>
            <a:ext cx="1675248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Final Alignment</a:t>
            </a:r>
            <a:endParaRPr sz="1600"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78" name="Google Shape;778;p21"/>
          <p:cNvSpPr txBox="1"/>
          <p:nvPr/>
        </p:nvSpPr>
        <p:spPr>
          <a:xfrm>
            <a:off x="6008161" y="3434375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Python script matched EMG and motion data and split them into aligned jump trials.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9" name="Google Shape;779;p21"/>
          <p:cNvCxnSpPr>
            <a:endCxn id="771" idx="3"/>
          </p:cNvCxnSpPr>
          <p:nvPr/>
        </p:nvCxnSpPr>
        <p:spPr>
          <a:xfrm rot="5400000" flipH="1">
            <a:off x="2930299" y="1675952"/>
            <a:ext cx="792600" cy="690600"/>
          </a:xfrm>
          <a:prstGeom prst="curvedConnector2">
            <a:avLst/>
          </a:prstGeom>
          <a:noFill/>
          <a:ln w="2857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21"/>
          <p:cNvCxnSpPr>
            <a:endCxn id="770" idx="3"/>
          </p:cNvCxnSpPr>
          <p:nvPr/>
        </p:nvCxnSpPr>
        <p:spPr>
          <a:xfrm rot="5400000">
            <a:off x="2937049" y="3642866"/>
            <a:ext cx="846000" cy="757500"/>
          </a:xfrm>
          <a:prstGeom prst="curvedConnector2">
            <a:avLst/>
          </a:prstGeom>
          <a:noFill/>
          <a:ln w="28575" cap="flat" cmpd="sng">
            <a:solidFill>
              <a:schemeClr val="accent3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21"/>
          <p:cNvCxnSpPr/>
          <p:nvPr/>
        </p:nvCxnSpPr>
        <p:spPr>
          <a:xfrm rot="10800000" flipH="1">
            <a:off x="5329261" y="2312923"/>
            <a:ext cx="581100" cy="123600"/>
          </a:xfrm>
          <a:prstGeom prst="curvedConnector3">
            <a:avLst>
              <a:gd name="adj1" fmla="val 16407"/>
            </a:avLst>
          </a:prstGeom>
          <a:noFill/>
          <a:ln w="28575" cap="flat" cmpd="sng">
            <a:solidFill>
              <a:schemeClr val="accent4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2" name="Google Shape;782;p21"/>
          <p:cNvCxnSpPr>
            <a:stCxn id="769" idx="3"/>
          </p:cNvCxnSpPr>
          <p:nvPr/>
        </p:nvCxnSpPr>
        <p:spPr>
          <a:xfrm>
            <a:off x="2981299" y="3034784"/>
            <a:ext cx="490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3" name="Google Shape;783;p21"/>
          <p:cNvCxnSpPr>
            <a:stCxn id="778" idx="1"/>
          </p:cNvCxnSpPr>
          <p:nvPr/>
        </p:nvCxnSpPr>
        <p:spPr>
          <a:xfrm rot="10800000">
            <a:off x="5481661" y="3544175"/>
            <a:ext cx="526500" cy="176400"/>
          </a:xfrm>
          <a:prstGeom prst="curvedConnector3">
            <a:avLst>
              <a:gd name="adj1" fmla="val 71037"/>
            </a:avLst>
          </a:prstGeom>
          <a:noFill/>
          <a:ln w="28575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784" name="Google Shape;784;p21"/>
          <p:cNvGrpSpPr/>
          <p:nvPr/>
        </p:nvGrpSpPr>
        <p:grpSpPr>
          <a:xfrm>
            <a:off x="3260968" y="2334919"/>
            <a:ext cx="2425125" cy="1275017"/>
            <a:chOff x="3260968" y="2334919"/>
            <a:chExt cx="2425125" cy="1275017"/>
          </a:xfrm>
        </p:grpSpPr>
        <p:sp>
          <p:nvSpPr>
            <p:cNvPr id="785" name="Google Shape;785;p21"/>
            <p:cNvSpPr/>
            <p:nvPr/>
          </p:nvSpPr>
          <p:spPr>
            <a:xfrm>
              <a:off x="5313921" y="3412382"/>
              <a:ext cx="121999" cy="112576"/>
            </a:xfrm>
            <a:custGeom>
              <a:avLst/>
              <a:gdLst/>
              <a:ahLst/>
              <a:cxnLst/>
              <a:rect l="l" t="t" r="r" b="b"/>
              <a:pathLst>
                <a:path w="725" h="669" extrusionOk="0">
                  <a:moveTo>
                    <a:pt x="34" y="1"/>
                  </a:moveTo>
                  <a:cubicBezTo>
                    <a:pt x="17" y="1"/>
                    <a:pt x="1" y="20"/>
                    <a:pt x="11" y="39"/>
                  </a:cubicBezTo>
                  <a:cubicBezTo>
                    <a:pt x="162" y="289"/>
                    <a:pt x="384" y="492"/>
                    <a:pt x="621" y="659"/>
                  </a:cubicBezTo>
                  <a:cubicBezTo>
                    <a:pt x="631" y="666"/>
                    <a:pt x="641" y="669"/>
                    <a:pt x="650" y="669"/>
                  </a:cubicBezTo>
                  <a:cubicBezTo>
                    <a:pt x="695" y="669"/>
                    <a:pt x="725" y="598"/>
                    <a:pt x="676" y="565"/>
                  </a:cubicBezTo>
                  <a:cubicBezTo>
                    <a:pt x="437" y="410"/>
                    <a:pt x="243" y="217"/>
                    <a:pt x="50" y="8"/>
                  </a:cubicBezTo>
                  <a:cubicBezTo>
                    <a:pt x="46" y="3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5296083" y="3460004"/>
              <a:ext cx="130245" cy="104835"/>
            </a:xfrm>
            <a:custGeom>
              <a:avLst/>
              <a:gdLst/>
              <a:ahLst/>
              <a:cxnLst/>
              <a:rect l="l" t="t" r="r" b="b"/>
              <a:pathLst>
                <a:path w="774" h="623" extrusionOk="0">
                  <a:moveTo>
                    <a:pt x="40" y="0"/>
                  </a:moveTo>
                  <a:cubicBezTo>
                    <a:pt x="20" y="0"/>
                    <a:pt x="0" y="21"/>
                    <a:pt x="14" y="41"/>
                  </a:cubicBezTo>
                  <a:cubicBezTo>
                    <a:pt x="172" y="266"/>
                    <a:pt x="418" y="526"/>
                    <a:pt x="683" y="618"/>
                  </a:cubicBezTo>
                  <a:cubicBezTo>
                    <a:pt x="691" y="621"/>
                    <a:pt x="699" y="622"/>
                    <a:pt x="706" y="622"/>
                  </a:cubicBezTo>
                  <a:cubicBezTo>
                    <a:pt x="759" y="622"/>
                    <a:pt x="774" y="542"/>
                    <a:pt x="729" y="508"/>
                  </a:cubicBezTo>
                  <a:cubicBezTo>
                    <a:pt x="622" y="427"/>
                    <a:pt x="497" y="372"/>
                    <a:pt x="388" y="293"/>
                  </a:cubicBezTo>
                  <a:cubicBezTo>
                    <a:pt x="270" y="209"/>
                    <a:pt x="163" y="109"/>
                    <a:pt x="59" y="8"/>
                  </a:cubicBezTo>
                  <a:cubicBezTo>
                    <a:pt x="54" y="3"/>
                    <a:pt x="47" y="0"/>
                    <a:pt x="4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5209758" y="2365882"/>
              <a:ext cx="139500" cy="32982"/>
            </a:xfrm>
            <a:custGeom>
              <a:avLst/>
              <a:gdLst/>
              <a:ahLst/>
              <a:cxnLst/>
              <a:rect l="l" t="t" r="r" b="b"/>
              <a:pathLst>
                <a:path w="829" h="196" extrusionOk="0">
                  <a:moveTo>
                    <a:pt x="331" y="1"/>
                  </a:moveTo>
                  <a:cubicBezTo>
                    <a:pt x="239" y="1"/>
                    <a:pt x="148" y="9"/>
                    <a:pt x="60" y="24"/>
                  </a:cubicBezTo>
                  <a:cubicBezTo>
                    <a:pt x="1" y="33"/>
                    <a:pt x="13" y="127"/>
                    <a:pt x="70" y="127"/>
                  </a:cubicBezTo>
                  <a:cubicBezTo>
                    <a:pt x="71" y="127"/>
                    <a:pt x="71" y="127"/>
                    <a:pt x="72" y="127"/>
                  </a:cubicBezTo>
                  <a:cubicBezTo>
                    <a:pt x="109" y="125"/>
                    <a:pt x="144" y="124"/>
                    <a:pt x="180" y="124"/>
                  </a:cubicBezTo>
                  <a:cubicBezTo>
                    <a:pt x="362" y="124"/>
                    <a:pt x="532" y="148"/>
                    <a:pt x="713" y="193"/>
                  </a:cubicBezTo>
                  <a:cubicBezTo>
                    <a:pt x="720" y="195"/>
                    <a:pt x="726" y="195"/>
                    <a:pt x="732" y="195"/>
                  </a:cubicBezTo>
                  <a:cubicBezTo>
                    <a:pt x="805" y="195"/>
                    <a:pt x="828" y="84"/>
                    <a:pt x="750" y="61"/>
                  </a:cubicBezTo>
                  <a:cubicBezTo>
                    <a:pt x="617" y="20"/>
                    <a:pt x="474" y="1"/>
                    <a:pt x="33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5132352" y="2334919"/>
              <a:ext cx="213204" cy="23222"/>
            </a:xfrm>
            <a:custGeom>
              <a:avLst/>
              <a:gdLst/>
              <a:ahLst/>
              <a:cxnLst/>
              <a:rect l="l" t="t" r="r" b="b"/>
              <a:pathLst>
                <a:path w="1267" h="138" extrusionOk="0">
                  <a:moveTo>
                    <a:pt x="801" y="1"/>
                  </a:moveTo>
                  <a:cubicBezTo>
                    <a:pt x="545" y="1"/>
                    <a:pt x="284" y="29"/>
                    <a:pt x="40" y="66"/>
                  </a:cubicBezTo>
                  <a:cubicBezTo>
                    <a:pt x="0" y="72"/>
                    <a:pt x="9" y="138"/>
                    <a:pt x="49" y="138"/>
                  </a:cubicBezTo>
                  <a:cubicBezTo>
                    <a:pt x="49" y="138"/>
                    <a:pt x="50" y="138"/>
                    <a:pt x="50" y="138"/>
                  </a:cubicBezTo>
                  <a:cubicBezTo>
                    <a:pt x="165" y="132"/>
                    <a:pt x="279" y="130"/>
                    <a:pt x="394" y="130"/>
                  </a:cubicBezTo>
                  <a:cubicBezTo>
                    <a:pt x="595" y="130"/>
                    <a:pt x="796" y="136"/>
                    <a:pt x="997" y="136"/>
                  </a:cubicBezTo>
                  <a:cubicBezTo>
                    <a:pt x="1061" y="136"/>
                    <a:pt x="1126" y="135"/>
                    <a:pt x="1190" y="134"/>
                  </a:cubicBezTo>
                  <a:cubicBezTo>
                    <a:pt x="1247" y="131"/>
                    <a:pt x="1267" y="36"/>
                    <a:pt x="1204" y="28"/>
                  </a:cubicBezTo>
                  <a:cubicBezTo>
                    <a:pt x="1073" y="9"/>
                    <a:pt x="938" y="1"/>
                    <a:pt x="80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4333383" y="3137253"/>
              <a:ext cx="136471" cy="94066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62" y="0"/>
                  </a:moveTo>
                  <a:cubicBezTo>
                    <a:pt x="30" y="0"/>
                    <a:pt x="0" y="31"/>
                    <a:pt x="24" y="66"/>
                  </a:cubicBezTo>
                  <a:cubicBezTo>
                    <a:pt x="178" y="298"/>
                    <a:pt x="434" y="515"/>
                    <a:pt x="721" y="557"/>
                  </a:cubicBezTo>
                  <a:cubicBezTo>
                    <a:pt x="724" y="558"/>
                    <a:pt x="728" y="558"/>
                    <a:pt x="731" y="558"/>
                  </a:cubicBezTo>
                  <a:cubicBezTo>
                    <a:pt x="791" y="558"/>
                    <a:pt x="810" y="478"/>
                    <a:pt x="749" y="455"/>
                  </a:cubicBezTo>
                  <a:cubicBezTo>
                    <a:pt x="489" y="359"/>
                    <a:pt x="270" y="247"/>
                    <a:pt x="101" y="20"/>
                  </a:cubicBezTo>
                  <a:cubicBezTo>
                    <a:pt x="90" y="6"/>
                    <a:pt x="76" y="0"/>
                    <a:pt x="6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4337927" y="3197832"/>
              <a:ext cx="105172" cy="67478"/>
            </a:xfrm>
            <a:custGeom>
              <a:avLst/>
              <a:gdLst/>
              <a:ahLst/>
              <a:cxnLst/>
              <a:rect l="l" t="t" r="r" b="b"/>
              <a:pathLst>
                <a:path w="625" h="401" extrusionOk="0">
                  <a:moveTo>
                    <a:pt x="46" y="1"/>
                  </a:moveTo>
                  <a:cubicBezTo>
                    <a:pt x="21" y="1"/>
                    <a:pt x="0" y="34"/>
                    <a:pt x="22" y="58"/>
                  </a:cubicBezTo>
                  <a:cubicBezTo>
                    <a:pt x="159" y="213"/>
                    <a:pt x="326" y="318"/>
                    <a:pt x="521" y="391"/>
                  </a:cubicBezTo>
                  <a:cubicBezTo>
                    <a:pt x="526" y="392"/>
                    <a:pt x="530" y="395"/>
                    <a:pt x="533" y="397"/>
                  </a:cubicBezTo>
                  <a:cubicBezTo>
                    <a:pt x="540" y="399"/>
                    <a:pt x="546" y="400"/>
                    <a:pt x="552" y="400"/>
                  </a:cubicBezTo>
                  <a:cubicBezTo>
                    <a:pt x="603" y="400"/>
                    <a:pt x="624" y="322"/>
                    <a:pt x="577" y="292"/>
                  </a:cubicBezTo>
                  <a:cubicBezTo>
                    <a:pt x="510" y="248"/>
                    <a:pt x="442" y="207"/>
                    <a:pt x="374" y="165"/>
                  </a:cubicBezTo>
                  <a:cubicBezTo>
                    <a:pt x="364" y="159"/>
                    <a:pt x="355" y="156"/>
                    <a:pt x="346" y="156"/>
                  </a:cubicBezTo>
                  <a:cubicBezTo>
                    <a:pt x="327" y="156"/>
                    <a:pt x="311" y="168"/>
                    <a:pt x="303" y="185"/>
                  </a:cubicBezTo>
                  <a:cubicBezTo>
                    <a:pt x="218" y="137"/>
                    <a:pt x="140" y="79"/>
                    <a:pt x="69" y="11"/>
                  </a:cubicBezTo>
                  <a:cubicBezTo>
                    <a:pt x="62" y="4"/>
                    <a:pt x="54" y="1"/>
                    <a:pt x="4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3743075" y="2441437"/>
              <a:ext cx="125365" cy="118634"/>
            </a:xfrm>
            <a:custGeom>
              <a:avLst/>
              <a:gdLst/>
              <a:ahLst/>
              <a:cxnLst/>
              <a:rect l="l" t="t" r="r" b="b"/>
              <a:pathLst>
                <a:path w="745" h="705" extrusionOk="0">
                  <a:moveTo>
                    <a:pt x="56" y="1"/>
                  </a:moveTo>
                  <a:cubicBezTo>
                    <a:pt x="26" y="1"/>
                    <a:pt x="0" y="38"/>
                    <a:pt x="27" y="67"/>
                  </a:cubicBezTo>
                  <a:cubicBezTo>
                    <a:pt x="212" y="276"/>
                    <a:pt x="400" y="498"/>
                    <a:pt x="607" y="685"/>
                  </a:cubicBezTo>
                  <a:cubicBezTo>
                    <a:pt x="621" y="699"/>
                    <a:pt x="637" y="704"/>
                    <a:pt x="652" y="704"/>
                  </a:cubicBezTo>
                  <a:cubicBezTo>
                    <a:pt x="703" y="704"/>
                    <a:pt x="745" y="641"/>
                    <a:pt x="700" y="592"/>
                  </a:cubicBezTo>
                  <a:cubicBezTo>
                    <a:pt x="514" y="385"/>
                    <a:pt x="292" y="195"/>
                    <a:pt x="83" y="11"/>
                  </a:cubicBezTo>
                  <a:cubicBezTo>
                    <a:pt x="74" y="4"/>
                    <a:pt x="65" y="1"/>
                    <a:pt x="5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3673914" y="2430668"/>
              <a:ext cx="141351" cy="137817"/>
            </a:xfrm>
            <a:custGeom>
              <a:avLst/>
              <a:gdLst/>
              <a:ahLst/>
              <a:cxnLst/>
              <a:rect l="l" t="t" r="r" b="b"/>
              <a:pathLst>
                <a:path w="840" h="819" extrusionOk="0">
                  <a:moveTo>
                    <a:pt x="51" y="1"/>
                  </a:moveTo>
                  <a:cubicBezTo>
                    <a:pt x="22" y="1"/>
                    <a:pt x="1" y="42"/>
                    <a:pt x="24" y="65"/>
                  </a:cubicBezTo>
                  <a:cubicBezTo>
                    <a:pt x="143" y="188"/>
                    <a:pt x="264" y="305"/>
                    <a:pt x="381" y="427"/>
                  </a:cubicBezTo>
                  <a:cubicBezTo>
                    <a:pt x="497" y="550"/>
                    <a:pt x="602" y="685"/>
                    <a:pt x="724" y="803"/>
                  </a:cubicBezTo>
                  <a:cubicBezTo>
                    <a:pt x="735" y="814"/>
                    <a:pt x="748" y="818"/>
                    <a:pt x="761" y="818"/>
                  </a:cubicBezTo>
                  <a:cubicBezTo>
                    <a:pt x="800" y="818"/>
                    <a:pt x="840" y="776"/>
                    <a:pt x="812" y="735"/>
                  </a:cubicBezTo>
                  <a:cubicBezTo>
                    <a:pt x="618" y="460"/>
                    <a:pt x="338" y="206"/>
                    <a:pt x="70" y="8"/>
                  </a:cubicBezTo>
                  <a:cubicBezTo>
                    <a:pt x="64" y="3"/>
                    <a:pt x="57" y="1"/>
                    <a:pt x="5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3294959" y="3424498"/>
              <a:ext cx="33318" cy="138322"/>
            </a:xfrm>
            <a:custGeom>
              <a:avLst/>
              <a:gdLst/>
              <a:ahLst/>
              <a:cxnLst/>
              <a:rect l="l" t="t" r="r" b="b"/>
              <a:pathLst>
                <a:path w="198" h="822" extrusionOk="0">
                  <a:moveTo>
                    <a:pt x="91" y="0"/>
                  </a:moveTo>
                  <a:cubicBezTo>
                    <a:pt x="60" y="0"/>
                    <a:pt x="28" y="20"/>
                    <a:pt x="24" y="61"/>
                  </a:cubicBezTo>
                  <a:cubicBezTo>
                    <a:pt x="0" y="306"/>
                    <a:pt x="37" y="554"/>
                    <a:pt x="104" y="789"/>
                  </a:cubicBezTo>
                  <a:cubicBezTo>
                    <a:pt x="110" y="811"/>
                    <a:pt x="127" y="821"/>
                    <a:pt x="144" y="821"/>
                  </a:cubicBezTo>
                  <a:cubicBezTo>
                    <a:pt x="170" y="821"/>
                    <a:pt x="198" y="799"/>
                    <a:pt x="190" y="765"/>
                  </a:cubicBezTo>
                  <a:cubicBezTo>
                    <a:pt x="139" y="531"/>
                    <a:pt x="137" y="299"/>
                    <a:pt x="148" y="61"/>
                  </a:cubicBezTo>
                  <a:cubicBezTo>
                    <a:pt x="150" y="20"/>
                    <a:pt x="122" y="0"/>
                    <a:pt x="9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3260968" y="3467913"/>
              <a:ext cx="16323" cy="142024"/>
            </a:xfrm>
            <a:custGeom>
              <a:avLst/>
              <a:gdLst/>
              <a:ahLst/>
              <a:cxnLst/>
              <a:rect l="l" t="t" r="r" b="b"/>
              <a:pathLst>
                <a:path w="97" h="844" extrusionOk="0">
                  <a:moveTo>
                    <a:pt x="48" y="0"/>
                  </a:moveTo>
                  <a:cubicBezTo>
                    <a:pt x="27" y="0"/>
                    <a:pt x="6" y="14"/>
                    <a:pt x="6" y="41"/>
                  </a:cubicBezTo>
                  <a:cubicBezTo>
                    <a:pt x="1" y="300"/>
                    <a:pt x="9" y="561"/>
                    <a:pt x="23" y="819"/>
                  </a:cubicBezTo>
                  <a:cubicBezTo>
                    <a:pt x="24" y="835"/>
                    <a:pt x="36" y="843"/>
                    <a:pt x="48" y="843"/>
                  </a:cubicBezTo>
                  <a:cubicBezTo>
                    <a:pt x="61" y="843"/>
                    <a:pt x="73" y="835"/>
                    <a:pt x="74" y="819"/>
                  </a:cubicBezTo>
                  <a:cubicBezTo>
                    <a:pt x="88" y="561"/>
                    <a:pt x="96" y="300"/>
                    <a:pt x="91" y="41"/>
                  </a:cubicBezTo>
                  <a:cubicBezTo>
                    <a:pt x="90" y="14"/>
                    <a:pt x="69" y="0"/>
                    <a:pt x="4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3457925" y="2382925"/>
              <a:ext cx="2228168" cy="1205420"/>
            </a:xfrm>
            <a:custGeom>
              <a:avLst/>
              <a:gdLst/>
              <a:ahLst/>
              <a:cxnLst/>
              <a:rect l="l" t="t" r="r" b="b"/>
              <a:pathLst>
                <a:path w="16662" h="9014" extrusionOk="0">
                  <a:moveTo>
                    <a:pt x="16038" y="578"/>
                  </a:moveTo>
                  <a:cubicBezTo>
                    <a:pt x="16123" y="579"/>
                    <a:pt x="16207" y="580"/>
                    <a:pt x="16293" y="580"/>
                  </a:cubicBezTo>
                  <a:cubicBezTo>
                    <a:pt x="16331" y="580"/>
                    <a:pt x="16369" y="580"/>
                    <a:pt x="16407" y="579"/>
                  </a:cubicBezTo>
                  <a:lnTo>
                    <a:pt x="16407" y="579"/>
                  </a:lnTo>
                  <a:cubicBezTo>
                    <a:pt x="16407" y="1397"/>
                    <a:pt x="16403" y="2213"/>
                    <a:pt x="16400" y="3029"/>
                  </a:cubicBezTo>
                  <a:cubicBezTo>
                    <a:pt x="16395" y="3028"/>
                    <a:pt x="16391" y="3026"/>
                    <a:pt x="16386" y="3026"/>
                  </a:cubicBezTo>
                  <a:cubicBezTo>
                    <a:pt x="16384" y="3026"/>
                    <a:pt x="16383" y="3026"/>
                    <a:pt x="16381" y="3027"/>
                  </a:cubicBezTo>
                  <a:cubicBezTo>
                    <a:pt x="15352" y="3069"/>
                    <a:pt x="14323" y="3091"/>
                    <a:pt x="13293" y="3109"/>
                  </a:cubicBezTo>
                  <a:cubicBezTo>
                    <a:pt x="13228" y="3099"/>
                    <a:pt x="13162" y="3094"/>
                    <a:pt x="13097" y="3094"/>
                  </a:cubicBezTo>
                  <a:cubicBezTo>
                    <a:pt x="12842" y="3094"/>
                    <a:pt x="12589" y="3170"/>
                    <a:pt x="12365" y="3299"/>
                  </a:cubicBezTo>
                  <a:cubicBezTo>
                    <a:pt x="12935" y="1861"/>
                    <a:pt x="14560" y="1016"/>
                    <a:pt x="16038" y="578"/>
                  </a:cubicBezTo>
                  <a:close/>
                  <a:moveTo>
                    <a:pt x="286" y="358"/>
                  </a:moveTo>
                  <a:cubicBezTo>
                    <a:pt x="2056" y="573"/>
                    <a:pt x="3602" y="1898"/>
                    <a:pt x="4097" y="3602"/>
                  </a:cubicBezTo>
                  <a:cubicBezTo>
                    <a:pt x="3915" y="3477"/>
                    <a:pt x="3688" y="3415"/>
                    <a:pt x="3463" y="3415"/>
                  </a:cubicBezTo>
                  <a:cubicBezTo>
                    <a:pt x="3384" y="3415"/>
                    <a:pt x="3305" y="3423"/>
                    <a:pt x="3229" y="3438"/>
                  </a:cubicBezTo>
                  <a:cubicBezTo>
                    <a:pt x="3215" y="3410"/>
                    <a:pt x="3189" y="3384"/>
                    <a:pt x="3153" y="3384"/>
                  </a:cubicBezTo>
                  <a:cubicBezTo>
                    <a:pt x="3149" y="3384"/>
                    <a:pt x="3144" y="3384"/>
                    <a:pt x="3140" y="3385"/>
                  </a:cubicBezTo>
                  <a:cubicBezTo>
                    <a:pt x="2420" y="3483"/>
                    <a:pt x="1705" y="3526"/>
                    <a:pt x="986" y="3526"/>
                  </a:cubicBezTo>
                  <a:cubicBezTo>
                    <a:pt x="751" y="3526"/>
                    <a:pt x="517" y="3521"/>
                    <a:pt x="281" y="3513"/>
                  </a:cubicBezTo>
                  <a:cubicBezTo>
                    <a:pt x="288" y="2461"/>
                    <a:pt x="301" y="1408"/>
                    <a:pt x="285" y="358"/>
                  </a:cubicBezTo>
                  <a:close/>
                  <a:moveTo>
                    <a:pt x="13094" y="3283"/>
                  </a:moveTo>
                  <a:cubicBezTo>
                    <a:pt x="13200" y="3283"/>
                    <a:pt x="13307" y="3299"/>
                    <a:pt x="13415" y="3334"/>
                  </a:cubicBezTo>
                  <a:cubicBezTo>
                    <a:pt x="13863" y="3478"/>
                    <a:pt x="14211" y="3969"/>
                    <a:pt x="14094" y="4446"/>
                  </a:cubicBezTo>
                  <a:cubicBezTo>
                    <a:pt x="13993" y="4856"/>
                    <a:pt x="13573" y="5157"/>
                    <a:pt x="13157" y="5157"/>
                  </a:cubicBezTo>
                  <a:cubicBezTo>
                    <a:pt x="13139" y="5157"/>
                    <a:pt x="13121" y="5156"/>
                    <a:pt x="13103" y="5155"/>
                  </a:cubicBezTo>
                  <a:cubicBezTo>
                    <a:pt x="12671" y="5126"/>
                    <a:pt x="12333" y="4814"/>
                    <a:pt x="12154" y="4439"/>
                  </a:cubicBezTo>
                  <a:cubicBezTo>
                    <a:pt x="12152" y="4140"/>
                    <a:pt x="12191" y="3862"/>
                    <a:pt x="12264" y="3601"/>
                  </a:cubicBezTo>
                  <a:cubicBezTo>
                    <a:pt x="12503" y="3411"/>
                    <a:pt x="12792" y="3283"/>
                    <a:pt x="13094" y="3283"/>
                  </a:cubicBezTo>
                  <a:close/>
                  <a:moveTo>
                    <a:pt x="16400" y="3193"/>
                  </a:moveTo>
                  <a:lnTo>
                    <a:pt x="16400" y="3193"/>
                  </a:lnTo>
                  <a:cubicBezTo>
                    <a:pt x="16398" y="3673"/>
                    <a:pt x="16395" y="4153"/>
                    <a:pt x="16395" y="4634"/>
                  </a:cubicBezTo>
                  <a:cubicBezTo>
                    <a:pt x="16393" y="4809"/>
                    <a:pt x="16392" y="4983"/>
                    <a:pt x="16388" y="5160"/>
                  </a:cubicBezTo>
                  <a:cubicBezTo>
                    <a:pt x="16386" y="5160"/>
                    <a:pt x="16383" y="5158"/>
                    <a:pt x="16381" y="5158"/>
                  </a:cubicBezTo>
                  <a:cubicBezTo>
                    <a:pt x="15501" y="5160"/>
                    <a:pt x="14618" y="5160"/>
                    <a:pt x="13738" y="5188"/>
                  </a:cubicBezTo>
                  <a:cubicBezTo>
                    <a:pt x="13981" y="5065"/>
                    <a:pt x="14180" y="4839"/>
                    <a:pt x="14269" y="4493"/>
                  </a:cubicBezTo>
                  <a:cubicBezTo>
                    <a:pt x="14398" y="4002"/>
                    <a:pt x="14114" y="3487"/>
                    <a:pt x="13685" y="3245"/>
                  </a:cubicBezTo>
                  <a:lnTo>
                    <a:pt x="13685" y="3245"/>
                  </a:lnTo>
                  <a:cubicBezTo>
                    <a:pt x="14015" y="3261"/>
                    <a:pt x="14346" y="3269"/>
                    <a:pt x="14677" y="3269"/>
                  </a:cubicBezTo>
                  <a:cubicBezTo>
                    <a:pt x="15247" y="3269"/>
                    <a:pt x="15816" y="3245"/>
                    <a:pt x="16382" y="3199"/>
                  </a:cubicBezTo>
                  <a:cubicBezTo>
                    <a:pt x="16390" y="3199"/>
                    <a:pt x="16393" y="3195"/>
                    <a:pt x="16400" y="3193"/>
                  </a:cubicBezTo>
                  <a:close/>
                  <a:moveTo>
                    <a:pt x="3458" y="3627"/>
                  </a:moveTo>
                  <a:cubicBezTo>
                    <a:pt x="3704" y="3627"/>
                    <a:pt x="3961" y="3715"/>
                    <a:pt x="4166" y="3895"/>
                  </a:cubicBezTo>
                  <a:cubicBezTo>
                    <a:pt x="4168" y="3897"/>
                    <a:pt x="4169" y="3897"/>
                    <a:pt x="4170" y="3898"/>
                  </a:cubicBezTo>
                  <a:cubicBezTo>
                    <a:pt x="4186" y="3975"/>
                    <a:pt x="4204" y="4052"/>
                    <a:pt x="4215" y="4130"/>
                  </a:cubicBezTo>
                  <a:cubicBezTo>
                    <a:pt x="4270" y="4489"/>
                    <a:pt x="4266" y="4825"/>
                    <a:pt x="4214" y="5144"/>
                  </a:cubicBezTo>
                  <a:cubicBezTo>
                    <a:pt x="4205" y="5144"/>
                    <a:pt x="4196" y="5146"/>
                    <a:pt x="4186" y="5153"/>
                  </a:cubicBezTo>
                  <a:cubicBezTo>
                    <a:pt x="3989" y="5318"/>
                    <a:pt x="3747" y="5395"/>
                    <a:pt x="3512" y="5395"/>
                  </a:cubicBezTo>
                  <a:cubicBezTo>
                    <a:pt x="3393" y="5395"/>
                    <a:pt x="3275" y="5375"/>
                    <a:pt x="3165" y="5336"/>
                  </a:cubicBezTo>
                  <a:cubicBezTo>
                    <a:pt x="3152" y="5317"/>
                    <a:pt x="3131" y="5306"/>
                    <a:pt x="3104" y="5306"/>
                  </a:cubicBezTo>
                  <a:cubicBezTo>
                    <a:pt x="3103" y="5306"/>
                    <a:pt x="3102" y="5306"/>
                    <a:pt x="3101" y="5306"/>
                  </a:cubicBezTo>
                  <a:lnTo>
                    <a:pt x="3096" y="5306"/>
                  </a:lnTo>
                  <a:cubicBezTo>
                    <a:pt x="2798" y="5174"/>
                    <a:pt x="2575" y="4897"/>
                    <a:pt x="2579" y="4496"/>
                  </a:cubicBezTo>
                  <a:cubicBezTo>
                    <a:pt x="2582" y="3927"/>
                    <a:pt x="3003" y="3627"/>
                    <a:pt x="3458" y="3627"/>
                  </a:cubicBezTo>
                  <a:close/>
                  <a:moveTo>
                    <a:pt x="2875" y="3579"/>
                  </a:moveTo>
                  <a:lnTo>
                    <a:pt x="2875" y="3579"/>
                  </a:lnTo>
                  <a:cubicBezTo>
                    <a:pt x="2567" y="3774"/>
                    <a:pt x="2385" y="4119"/>
                    <a:pt x="2381" y="4495"/>
                  </a:cubicBezTo>
                  <a:cubicBezTo>
                    <a:pt x="2379" y="4830"/>
                    <a:pt x="2526" y="5112"/>
                    <a:pt x="2746" y="5306"/>
                  </a:cubicBezTo>
                  <a:cubicBezTo>
                    <a:pt x="1929" y="5309"/>
                    <a:pt x="1090" y="5329"/>
                    <a:pt x="288" y="5464"/>
                  </a:cubicBezTo>
                  <a:cubicBezTo>
                    <a:pt x="282" y="5090"/>
                    <a:pt x="276" y="4717"/>
                    <a:pt x="277" y="4344"/>
                  </a:cubicBezTo>
                  <a:cubicBezTo>
                    <a:pt x="277" y="4094"/>
                    <a:pt x="280" y="3846"/>
                    <a:pt x="281" y="3595"/>
                  </a:cubicBezTo>
                  <a:cubicBezTo>
                    <a:pt x="688" y="3647"/>
                    <a:pt x="1095" y="3671"/>
                    <a:pt x="1502" y="3671"/>
                  </a:cubicBezTo>
                  <a:cubicBezTo>
                    <a:pt x="1960" y="3671"/>
                    <a:pt x="2418" y="3640"/>
                    <a:pt x="2875" y="3579"/>
                  </a:cubicBezTo>
                  <a:close/>
                  <a:moveTo>
                    <a:pt x="8175" y="3432"/>
                  </a:moveTo>
                  <a:lnTo>
                    <a:pt x="8175" y="3432"/>
                  </a:lnTo>
                  <a:cubicBezTo>
                    <a:pt x="8166" y="3822"/>
                    <a:pt x="8161" y="4211"/>
                    <a:pt x="8155" y="4601"/>
                  </a:cubicBezTo>
                  <a:cubicBezTo>
                    <a:pt x="8151" y="4943"/>
                    <a:pt x="8149" y="5282"/>
                    <a:pt x="8149" y="5623"/>
                  </a:cubicBezTo>
                  <a:cubicBezTo>
                    <a:pt x="7566" y="5527"/>
                    <a:pt x="7048" y="5107"/>
                    <a:pt x="7121" y="4376"/>
                  </a:cubicBezTo>
                  <a:lnTo>
                    <a:pt x="7121" y="4376"/>
                  </a:lnTo>
                  <a:cubicBezTo>
                    <a:pt x="7124" y="4377"/>
                    <a:pt x="7128" y="4377"/>
                    <a:pt x="7131" y="4377"/>
                  </a:cubicBezTo>
                  <a:cubicBezTo>
                    <a:pt x="7163" y="4377"/>
                    <a:pt x="7194" y="4359"/>
                    <a:pt x="7208" y="4318"/>
                  </a:cubicBezTo>
                  <a:cubicBezTo>
                    <a:pt x="7367" y="3825"/>
                    <a:pt x="7755" y="3526"/>
                    <a:pt x="8175" y="3432"/>
                  </a:cubicBezTo>
                  <a:close/>
                  <a:moveTo>
                    <a:pt x="8466" y="3399"/>
                  </a:moveTo>
                  <a:cubicBezTo>
                    <a:pt x="9030" y="3399"/>
                    <a:pt x="9567" y="3769"/>
                    <a:pt x="9597" y="4530"/>
                  </a:cubicBezTo>
                  <a:cubicBezTo>
                    <a:pt x="9627" y="5280"/>
                    <a:pt x="9024" y="5644"/>
                    <a:pt x="8404" y="5644"/>
                  </a:cubicBezTo>
                  <a:cubicBezTo>
                    <a:pt x="8384" y="5644"/>
                    <a:pt x="8364" y="5644"/>
                    <a:pt x="8344" y="5643"/>
                  </a:cubicBezTo>
                  <a:cubicBezTo>
                    <a:pt x="8345" y="5296"/>
                    <a:pt x="8346" y="4948"/>
                    <a:pt x="8350" y="4601"/>
                  </a:cubicBezTo>
                  <a:cubicBezTo>
                    <a:pt x="8354" y="4203"/>
                    <a:pt x="8359" y="3802"/>
                    <a:pt x="8366" y="3403"/>
                  </a:cubicBezTo>
                  <a:cubicBezTo>
                    <a:pt x="8399" y="3401"/>
                    <a:pt x="8433" y="3399"/>
                    <a:pt x="8466" y="3399"/>
                  </a:cubicBezTo>
                  <a:close/>
                  <a:moveTo>
                    <a:pt x="12161" y="4676"/>
                  </a:moveTo>
                  <a:lnTo>
                    <a:pt x="12161" y="4676"/>
                  </a:lnTo>
                  <a:cubicBezTo>
                    <a:pt x="12374" y="5044"/>
                    <a:pt x="12769" y="5265"/>
                    <a:pt x="13167" y="5294"/>
                  </a:cubicBezTo>
                  <a:cubicBezTo>
                    <a:pt x="13175" y="5308"/>
                    <a:pt x="13190" y="5317"/>
                    <a:pt x="13210" y="5319"/>
                  </a:cubicBezTo>
                  <a:cubicBezTo>
                    <a:pt x="14267" y="5365"/>
                    <a:pt x="15324" y="5363"/>
                    <a:pt x="16381" y="5365"/>
                  </a:cubicBezTo>
                  <a:lnTo>
                    <a:pt x="16383" y="5365"/>
                  </a:lnTo>
                  <a:cubicBezTo>
                    <a:pt x="16361" y="6415"/>
                    <a:pt x="16314" y="7485"/>
                    <a:pt x="16397" y="8523"/>
                  </a:cubicBezTo>
                  <a:cubicBezTo>
                    <a:pt x="14446" y="8043"/>
                    <a:pt x="12319" y="6928"/>
                    <a:pt x="12161" y="4676"/>
                  </a:cubicBezTo>
                  <a:close/>
                  <a:moveTo>
                    <a:pt x="8448" y="480"/>
                  </a:moveTo>
                  <a:cubicBezTo>
                    <a:pt x="10739" y="526"/>
                    <a:pt x="13031" y="557"/>
                    <a:pt x="15322" y="574"/>
                  </a:cubicBezTo>
                  <a:cubicBezTo>
                    <a:pt x="13884" y="1091"/>
                    <a:pt x="12489" y="2077"/>
                    <a:pt x="12068" y="3516"/>
                  </a:cubicBezTo>
                  <a:cubicBezTo>
                    <a:pt x="12058" y="3525"/>
                    <a:pt x="12045" y="3536"/>
                    <a:pt x="12034" y="3545"/>
                  </a:cubicBezTo>
                  <a:cubicBezTo>
                    <a:pt x="11993" y="3583"/>
                    <a:pt x="12000" y="3632"/>
                    <a:pt x="12028" y="3665"/>
                  </a:cubicBezTo>
                  <a:cubicBezTo>
                    <a:pt x="11951" y="3982"/>
                    <a:pt x="11921" y="4319"/>
                    <a:pt x="11947" y="4678"/>
                  </a:cubicBezTo>
                  <a:cubicBezTo>
                    <a:pt x="12100" y="6706"/>
                    <a:pt x="13837" y="8066"/>
                    <a:pt x="15695" y="8536"/>
                  </a:cubicBezTo>
                  <a:cubicBezTo>
                    <a:pt x="13236" y="8569"/>
                    <a:pt x="10772" y="8574"/>
                    <a:pt x="8309" y="8599"/>
                  </a:cubicBezTo>
                  <a:cubicBezTo>
                    <a:pt x="8431" y="7999"/>
                    <a:pt x="8349" y="7335"/>
                    <a:pt x="8346" y="6724"/>
                  </a:cubicBezTo>
                  <a:cubicBezTo>
                    <a:pt x="8344" y="6419"/>
                    <a:pt x="8344" y="6115"/>
                    <a:pt x="8344" y="5809"/>
                  </a:cubicBezTo>
                  <a:lnTo>
                    <a:pt x="8344" y="5809"/>
                  </a:lnTo>
                  <a:cubicBezTo>
                    <a:pt x="8378" y="5810"/>
                    <a:pt x="8412" y="5811"/>
                    <a:pt x="8446" y="5811"/>
                  </a:cubicBezTo>
                  <a:cubicBezTo>
                    <a:pt x="9066" y="5811"/>
                    <a:pt x="9667" y="5508"/>
                    <a:pt x="9777" y="4794"/>
                  </a:cubicBezTo>
                  <a:cubicBezTo>
                    <a:pt x="9888" y="4083"/>
                    <a:pt x="9398" y="3305"/>
                    <a:pt x="8672" y="3172"/>
                  </a:cubicBezTo>
                  <a:cubicBezTo>
                    <a:pt x="8595" y="3158"/>
                    <a:pt x="8520" y="3152"/>
                    <a:pt x="8444" y="3152"/>
                  </a:cubicBezTo>
                  <a:cubicBezTo>
                    <a:pt x="8420" y="3152"/>
                    <a:pt x="8396" y="3152"/>
                    <a:pt x="8371" y="3153"/>
                  </a:cubicBezTo>
                  <a:cubicBezTo>
                    <a:pt x="8389" y="2262"/>
                    <a:pt x="8412" y="1371"/>
                    <a:pt x="8448" y="480"/>
                  </a:cubicBezTo>
                  <a:close/>
                  <a:moveTo>
                    <a:pt x="4186" y="5278"/>
                  </a:moveTo>
                  <a:cubicBezTo>
                    <a:pt x="4032" y="5999"/>
                    <a:pt x="3612" y="6619"/>
                    <a:pt x="3008" y="7173"/>
                  </a:cubicBezTo>
                  <a:cubicBezTo>
                    <a:pt x="2611" y="7539"/>
                    <a:pt x="2166" y="7846"/>
                    <a:pt x="1685" y="8093"/>
                  </a:cubicBezTo>
                  <a:cubicBezTo>
                    <a:pt x="1252" y="8320"/>
                    <a:pt x="728" y="8410"/>
                    <a:pt x="318" y="8666"/>
                  </a:cubicBezTo>
                  <a:cubicBezTo>
                    <a:pt x="349" y="7641"/>
                    <a:pt x="313" y="6606"/>
                    <a:pt x="290" y="5575"/>
                  </a:cubicBezTo>
                  <a:lnTo>
                    <a:pt x="290" y="5575"/>
                  </a:lnTo>
                  <a:cubicBezTo>
                    <a:pt x="328" y="5576"/>
                    <a:pt x="366" y="5576"/>
                    <a:pt x="404" y="5576"/>
                  </a:cubicBezTo>
                  <a:cubicBezTo>
                    <a:pt x="1272" y="5576"/>
                    <a:pt x="2145" y="5500"/>
                    <a:pt x="3013" y="5482"/>
                  </a:cubicBezTo>
                  <a:cubicBezTo>
                    <a:pt x="3156" y="5549"/>
                    <a:pt x="3313" y="5585"/>
                    <a:pt x="3470" y="5585"/>
                  </a:cubicBezTo>
                  <a:cubicBezTo>
                    <a:pt x="3725" y="5585"/>
                    <a:pt x="3981" y="5491"/>
                    <a:pt x="4186" y="5278"/>
                  </a:cubicBezTo>
                  <a:close/>
                  <a:moveTo>
                    <a:pt x="947" y="262"/>
                  </a:moveTo>
                  <a:lnTo>
                    <a:pt x="947" y="262"/>
                  </a:lnTo>
                  <a:cubicBezTo>
                    <a:pt x="3371" y="455"/>
                    <a:pt x="5834" y="430"/>
                    <a:pt x="8263" y="476"/>
                  </a:cubicBezTo>
                  <a:cubicBezTo>
                    <a:pt x="8227" y="1376"/>
                    <a:pt x="8200" y="2277"/>
                    <a:pt x="8180" y="3177"/>
                  </a:cubicBezTo>
                  <a:cubicBezTo>
                    <a:pt x="7630" y="3283"/>
                    <a:pt x="7152" y="3714"/>
                    <a:pt x="7044" y="4274"/>
                  </a:cubicBezTo>
                  <a:cubicBezTo>
                    <a:pt x="7041" y="4290"/>
                    <a:pt x="7042" y="4303"/>
                    <a:pt x="7046" y="4317"/>
                  </a:cubicBezTo>
                  <a:cubicBezTo>
                    <a:pt x="6723" y="5113"/>
                    <a:pt x="7389" y="5671"/>
                    <a:pt x="8149" y="5790"/>
                  </a:cubicBezTo>
                  <a:cubicBezTo>
                    <a:pt x="8148" y="6061"/>
                    <a:pt x="8148" y="6335"/>
                    <a:pt x="8149" y="6607"/>
                  </a:cubicBezTo>
                  <a:cubicBezTo>
                    <a:pt x="8152" y="7254"/>
                    <a:pt x="8080" y="7968"/>
                    <a:pt x="8232" y="8600"/>
                  </a:cubicBezTo>
                  <a:cubicBezTo>
                    <a:pt x="5603" y="8625"/>
                    <a:pt x="2973" y="8675"/>
                    <a:pt x="350" y="8796"/>
                  </a:cubicBezTo>
                  <a:cubicBezTo>
                    <a:pt x="337" y="8798"/>
                    <a:pt x="327" y="8803"/>
                    <a:pt x="317" y="8806"/>
                  </a:cubicBezTo>
                  <a:cubicBezTo>
                    <a:pt x="318" y="8787"/>
                    <a:pt x="318" y="8768"/>
                    <a:pt x="318" y="8748"/>
                  </a:cubicBezTo>
                  <a:cubicBezTo>
                    <a:pt x="351" y="8751"/>
                    <a:pt x="385" y="8753"/>
                    <a:pt x="419" y="8753"/>
                  </a:cubicBezTo>
                  <a:cubicBezTo>
                    <a:pt x="914" y="8753"/>
                    <a:pt x="1463" y="8458"/>
                    <a:pt x="1883" y="8234"/>
                  </a:cubicBezTo>
                  <a:cubicBezTo>
                    <a:pt x="2431" y="7944"/>
                    <a:pt x="2938" y="7569"/>
                    <a:pt x="3377" y="7131"/>
                  </a:cubicBezTo>
                  <a:cubicBezTo>
                    <a:pt x="4211" y="6298"/>
                    <a:pt x="4614" y="5350"/>
                    <a:pt x="4449" y="4165"/>
                  </a:cubicBezTo>
                  <a:cubicBezTo>
                    <a:pt x="4190" y="2294"/>
                    <a:pt x="2736" y="754"/>
                    <a:pt x="947" y="262"/>
                  </a:cubicBezTo>
                  <a:close/>
                  <a:moveTo>
                    <a:pt x="1849" y="0"/>
                  </a:moveTo>
                  <a:cubicBezTo>
                    <a:pt x="1369" y="0"/>
                    <a:pt x="891" y="7"/>
                    <a:pt x="413" y="22"/>
                  </a:cubicBezTo>
                  <a:cubicBezTo>
                    <a:pt x="341" y="25"/>
                    <a:pt x="312" y="82"/>
                    <a:pt x="321" y="133"/>
                  </a:cubicBezTo>
                  <a:cubicBezTo>
                    <a:pt x="311" y="132"/>
                    <a:pt x="297" y="129"/>
                    <a:pt x="287" y="128"/>
                  </a:cubicBezTo>
                  <a:cubicBezTo>
                    <a:pt x="283" y="127"/>
                    <a:pt x="278" y="127"/>
                    <a:pt x="274" y="127"/>
                  </a:cubicBezTo>
                  <a:cubicBezTo>
                    <a:pt x="254" y="127"/>
                    <a:pt x="237" y="135"/>
                    <a:pt x="222" y="143"/>
                  </a:cubicBezTo>
                  <a:cubicBezTo>
                    <a:pt x="209" y="139"/>
                    <a:pt x="196" y="137"/>
                    <a:pt x="183" y="137"/>
                  </a:cubicBezTo>
                  <a:cubicBezTo>
                    <a:pt x="133" y="137"/>
                    <a:pt x="83" y="169"/>
                    <a:pt x="82" y="234"/>
                  </a:cubicBezTo>
                  <a:cubicBezTo>
                    <a:pt x="51" y="1642"/>
                    <a:pt x="73" y="3054"/>
                    <a:pt x="72" y="4462"/>
                  </a:cubicBezTo>
                  <a:cubicBezTo>
                    <a:pt x="72" y="5918"/>
                    <a:pt x="1" y="7420"/>
                    <a:pt x="198" y="8865"/>
                  </a:cubicBezTo>
                  <a:cubicBezTo>
                    <a:pt x="201" y="8896"/>
                    <a:pt x="224" y="8908"/>
                    <a:pt x="248" y="8908"/>
                  </a:cubicBezTo>
                  <a:cubicBezTo>
                    <a:pt x="253" y="8908"/>
                    <a:pt x="258" y="8908"/>
                    <a:pt x="263" y="8907"/>
                  </a:cubicBezTo>
                  <a:cubicBezTo>
                    <a:pt x="268" y="8947"/>
                    <a:pt x="296" y="8984"/>
                    <a:pt x="350" y="8984"/>
                  </a:cubicBezTo>
                  <a:cubicBezTo>
                    <a:pt x="1396" y="9005"/>
                    <a:pt x="2444" y="9013"/>
                    <a:pt x="3492" y="9013"/>
                  </a:cubicBezTo>
                  <a:cubicBezTo>
                    <a:pt x="7767" y="9013"/>
                    <a:pt x="12051" y="8868"/>
                    <a:pt x="16320" y="8814"/>
                  </a:cubicBezTo>
                  <a:cubicBezTo>
                    <a:pt x="16371" y="8814"/>
                    <a:pt x="16405" y="8790"/>
                    <a:pt x="16428" y="8762"/>
                  </a:cubicBezTo>
                  <a:cubicBezTo>
                    <a:pt x="16437" y="8772"/>
                    <a:pt x="16451" y="8778"/>
                    <a:pt x="16464" y="8778"/>
                  </a:cubicBezTo>
                  <a:cubicBezTo>
                    <a:pt x="16487" y="8778"/>
                    <a:pt x="16510" y="8763"/>
                    <a:pt x="16514" y="8731"/>
                  </a:cubicBezTo>
                  <a:cubicBezTo>
                    <a:pt x="16661" y="7385"/>
                    <a:pt x="16565" y="5985"/>
                    <a:pt x="16575" y="4632"/>
                  </a:cubicBezTo>
                  <a:cubicBezTo>
                    <a:pt x="16586" y="3267"/>
                    <a:pt x="16588" y="1899"/>
                    <a:pt x="16602" y="535"/>
                  </a:cubicBezTo>
                  <a:cubicBezTo>
                    <a:pt x="16603" y="512"/>
                    <a:pt x="16595" y="495"/>
                    <a:pt x="16585" y="481"/>
                  </a:cubicBezTo>
                  <a:cubicBezTo>
                    <a:pt x="16617" y="390"/>
                    <a:pt x="16569" y="268"/>
                    <a:pt x="16443" y="267"/>
                  </a:cubicBezTo>
                  <a:cubicBezTo>
                    <a:pt x="13772" y="251"/>
                    <a:pt x="11098" y="217"/>
                    <a:pt x="8427" y="170"/>
                  </a:cubicBezTo>
                  <a:cubicBezTo>
                    <a:pt x="6241" y="131"/>
                    <a:pt x="4038" y="0"/>
                    <a:pt x="184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" name="Google Shape;796;p21"/>
          <p:cNvSpPr/>
          <p:nvPr/>
        </p:nvSpPr>
        <p:spPr>
          <a:xfrm>
            <a:off x="9513687" y="1939650"/>
            <a:ext cx="6412" cy="37565"/>
          </a:xfrm>
          <a:custGeom>
            <a:avLst/>
            <a:gdLst/>
            <a:ahLst/>
            <a:cxnLst/>
            <a:rect l="l" t="t" r="r" b="b"/>
            <a:pathLst>
              <a:path w="120" h="703" extrusionOk="0">
                <a:moveTo>
                  <a:pt x="61" y="0"/>
                </a:moveTo>
                <a:cubicBezTo>
                  <a:pt x="32" y="0"/>
                  <a:pt x="2" y="19"/>
                  <a:pt x="1" y="57"/>
                </a:cubicBezTo>
                <a:cubicBezTo>
                  <a:pt x="3" y="261"/>
                  <a:pt x="6" y="465"/>
                  <a:pt x="23" y="667"/>
                </a:cubicBezTo>
                <a:cubicBezTo>
                  <a:pt x="25" y="690"/>
                  <a:pt x="42" y="702"/>
                  <a:pt x="60" y="702"/>
                </a:cubicBezTo>
                <a:cubicBezTo>
                  <a:pt x="77" y="702"/>
                  <a:pt x="95" y="690"/>
                  <a:pt x="97" y="667"/>
                </a:cubicBezTo>
                <a:cubicBezTo>
                  <a:pt x="113" y="463"/>
                  <a:pt x="119" y="259"/>
                  <a:pt x="119" y="57"/>
                </a:cubicBezTo>
                <a:cubicBezTo>
                  <a:pt x="120" y="19"/>
                  <a:pt x="91" y="0"/>
                  <a:pt x="61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1"/>
          <p:cNvSpPr/>
          <p:nvPr/>
        </p:nvSpPr>
        <p:spPr>
          <a:xfrm>
            <a:off x="9503801" y="1954131"/>
            <a:ext cx="4649" cy="36282"/>
          </a:xfrm>
          <a:custGeom>
            <a:avLst/>
            <a:gdLst/>
            <a:ahLst/>
            <a:cxnLst/>
            <a:rect l="l" t="t" r="r" b="b"/>
            <a:pathLst>
              <a:path w="87" h="679" extrusionOk="0">
                <a:moveTo>
                  <a:pt x="42" y="0"/>
                </a:moveTo>
                <a:cubicBezTo>
                  <a:pt x="22" y="0"/>
                  <a:pt x="2" y="14"/>
                  <a:pt x="2" y="41"/>
                </a:cubicBezTo>
                <a:cubicBezTo>
                  <a:pt x="1" y="243"/>
                  <a:pt x="4" y="447"/>
                  <a:pt x="14" y="651"/>
                </a:cubicBezTo>
                <a:cubicBezTo>
                  <a:pt x="15" y="669"/>
                  <a:pt x="28" y="678"/>
                  <a:pt x="42" y="678"/>
                </a:cubicBezTo>
                <a:cubicBezTo>
                  <a:pt x="56" y="678"/>
                  <a:pt x="70" y="669"/>
                  <a:pt x="71" y="651"/>
                </a:cubicBezTo>
                <a:cubicBezTo>
                  <a:pt x="83" y="447"/>
                  <a:pt x="87" y="242"/>
                  <a:pt x="84" y="41"/>
                </a:cubicBezTo>
                <a:cubicBezTo>
                  <a:pt x="83" y="14"/>
                  <a:pt x="63" y="0"/>
                  <a:pt x="42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1"/>
          <p:cNvSpPr/>
          <p:nvPr/>
        </p:nvSpPr>
        <p:spPr>
          <a:xfrm>
            <a:off x="9171927" y="1800883"/>
            <a:ext cx="36870" cy="6679"/>
          </a:xfrm>
          <a:custGeom>
            <a:avLst/>
            <a:gdLst/>
            <a:ahLst/>
            <a:cxnLst/>
            <a:rect l="l" t="t" r="r" b="b"/>
            <a:pathLst>
              <a:path w="690" h="125" extrusionOk="0">
                <a:moveTo>
                  <a:pt x="453" y="1"/>
                </a:moveTo>
                <a:cubicBezTo>
                  <a:pt x="320" y="1"/>
                  <a:pt x="187" y="10"/>
                  <a:pt x="57" y="19"/>
                </a:cubicBezTo>
                <a:cubicBezTo>
                  <a:pt x="1" y="24"/>
                  <a:pt x="1" y="103"/>
                  <a:pt x="57" y="106"/>
                </a:cubicBezTo>
                <a:cubicBezTo>
                  <a:pt x="188" y="114"/>
                  <a:pt x="322" y="124"/>
                  <a:pt x="455" y="124"/>
                </a:cubicBezTo>
                <a:cubicBezTo>
                  <a:pt x="509" y="124"/>
                  <a:pt x="563" y="123"/>
                  <a:pt x="616" y="119"/>
                </a:cubicBezTo>
                <a:cubicBezTo>
                  <a:pt x="690" y="114"/>
                  <a:pt x="690" y="11"/>
                  <a:pt x="616" y="6"/>
                </a:cubicBezTo>
                <a:cubicBezTo>
                  <a:pt x="562" y="2"/>
                  <a:pt x="507" y="1"/>
                  <a:pt x="453" y="1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1"/>
          <p:cNvSpPr/>
          <p:nvPr/>
        </p:nvSpPr>
        <p:spPr>
          <a:xfrm>
            <a:off x="9153973" y="1793723"/>
            <a:ext cx="45153" cy="4756"/>
          </a:xfrm>
          <a:custGeom>
            <a:avLst/>
            <a:gdLst/>
            <a:ahLst/>
            <a:cxnLst/>
            <a:rect l="l" t="t" r="r" b="b"/>
            <a:pathLst>
              <a:path w="845" h="89" extrusionOk="0">
                <a:moveTo>
                  <a:pt x="558" y="0"/>
                </a:moveTo>
                <a:cubicBezTo>
                  <a:pt x="384" y="0"/>
                  <a:pt x="210" y="11"/>
                  <a:pt x="38" y="15"/>
                </a:cubicBezTo>
                <a:cubicBezTo>
                  <a:pt x="0" y="16"/>
                  <a:pt x="0" y="73"/>
                  <a:pt x="38" y="73"/>
                </a:cubicBezTo>
                <a:cubicBezTo>
                  <a:pt x="209" y="77"/>
                  <a:pt x="384" y="88"/>
                  <a:pt x="557" y="88"/>
                </a:cubicBezTo>
                <a:cubicBezTo>
                  <a:pt x="638" y="88"/>
                  <a:pt x="720" y="86"/>
                  <a:pt x="800" y="79"/>
                </a:cubicBezTo>
                <a:cubicBezTo>
                  <a:pt x="844" y="76"/>
                  <a:pt x="844" y="12"/>
                  <a:pt x="800" y="9"/>
                </a:cubicBezTo>
                <a:cubicBezTo>
                  <a:pt x="720" y="3"/>
                  <a:pt x="639" y="0"/>
                  <a:pt x="558" y="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" name="Google Shape;800;p21"/>
          <p:cNvGrpSpPr/>
          <p:nvPr/>
        </p:nvGrpSpPr>
        <p:grpSpPr>
          <a:xfrm flipH="1">
            <a:off x="434776" y="2569247"/>
            <a:ext cx="552696" cy="297666"/>
            <a:chOff x="8070877" y="3124962"/>
            <a:chExt cx="609973" cy="328477"/>
          </a:xfrm>
        </p:grpSpPr>
        <p:grpSp>
          <p:nvGrpSpPr>
            <p:cNvPr id="801" name="Google Shape;801;p21"/>
            <p:cNvGrpSpPr/>
            <p:nvPr/>
          </p:nvGrpSpPr>
          <p:grpSpPr>
            <a:xfrm>
              <a:off x="8070877" y="3124962"/>
              <a:ext cx="609973" cy="328477"/>
              <a:chOff x="8070877" y="3124962"/>
              <a:chExt cx="609973" cy="328477"/>
            </a:xfrm>
          </p:grpSpPr>
          <p:sp>
            <p:nvSpPr>
              <p:cNvPr id="802" name="Google Shape;802;p21"/>
              <p:cNvSpPr/>
              <p:nvPr/>
            </p:nvSpPr>
            <p:spPr>
              <a:xfrm flipH="1">
                <a:off x="8070877" y="3124962"/>
                <a:ext cx="609973" cy="328477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2125" extrusionOk="0">
                    <a:moveTo>
                      <a:pt x="259" y="270"/>
                    </a:moveTo>
                    <a:cubicBezTo>
                      <a:pt x="134" y="382"/>
                      <a:pt x="158" y="664"/>
                      <a:pt x="124" y="911"/>
                    </a:cubicBezTo>
                    <a:cubicBezTo>
                      <a:pt x="91" y="1158"/>
                      <a:pt x="148" y="1271"/>
                      <a:pt x="102" y="1517"/>
                    </a:cubicBezTo>
                    <a:cubicBezTo>
                      <a:pt x="57" y="1764"/>
                      <a:pt x="0" y="1978"/>
                      <a:pt x="270" y="2012"/>
                    </a:cubicBezTo>
                    <a:cubicBezTo>
                      <a:pt x="541" y="2045"/>
                      <a:pt x="1012" y="2001"/>
                      <a:pt x="1237" y="1900"/>
                    </a:cubicBezTo>
                    <a:cubicBezTo>
                      <a:pt x="1462" y="1798"/>
                      <a:pt x="1720" y="1810"/>
                      <a:pt x="1867" y="1911"/>
                    </a:cubicBezTo>
                    <a:cubicBezTo>
                      <a:pt x="2012" y="2012"/>
                      <a:pt x="3013" y="2125"/>
                      <a:pt x="3350" y="1956"/>
                    </a:cubicBezTo>
                    <a:cubicBezTo>
                      <a:pt x="3688" y="1787"/>
                      <a:pt x="3946" y="1742"/>
                      <a:pt x="3878" y="1461"/>
                    </a:cubicBezTo>
                    <a:cubicBezTo>
                      <a:pt x="3811" y="1179"/>
                      <a:pt x="3552" y="1203"/>
                      <a:pt x="3059" y="1102"/>
                    </a:cubicBezTo>
                    <a:cubicBezTo>
                      <a:pt x="2563" y="1000"/>
                      <a:pt x="2138" y="754"/>
                      <a:pt x="1811" y="449"/>
                    </a:cubicBezTo>
                    <a:cubicBezTo>
                      <a:pt x="1485" y="145"/>
                      <a:pt x="1598" y="1"/>
                      <a:pt x="1316" y="111"/>
                    </a:cubicBezTo>
                    <a:cubicBezTo>
                      <a:pt x="1035" y="224"/>
                      <a:pt x="924" y="292"/>
                      <a:pt x="732" y="303"/>
                    </a:cubicBezTo>
                    <a:cubicBezTo>
                      <a:pt x="541" y="315"/>
                      <a:pt x="315" y="157"/>
                      <a:pt x="259" y="27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1"/>
              <p:cNvSpPr/>
              <p:nvPr/>
            </p:nvSpPr>
            <p:spPr>
              <a:xfrm flipH="1">
                <a:off x="8474330" y="3232084"/>
                <a:ext cx="80072" cy="8007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260" y="517"/>
                    </a:moveTo>
                    <a:cubicBezTo>
                      <a:pt x="401" y="517"/>
                      <a:pt x="518" y="400"/>
                      <a:pt x="518" y="258"/>
                    </a:cubicBezTo>
                    <a:cubicBezTo>
                      <a:pt x="518" y="117"/>
                      <a:pt x="401" y="0"/>
                      <a:pt x="260" y="0"/>
                    </a:cubicBezTo>
                    <a:cubicBezTo>
                      <a:pt x="118" y="0"/>
                      <a:pt x="1" y="117"/>
                      <a:pt x="1" y="258"/>
                    </a:cubicBezTo>
                    <a:cubicBezTo>
                      <a:pt x="1" y="400"/>
                      <a:pt x="116" y="517"/>
                      <a:pt x="260" y="5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1"/>
              <p:cNvSpPr/>
              <p:nvPr/>
            </p:nvSpPr>
            <p:spPr>
              <a:xfrm rot="-5400000">
                <a:off x="8598665" y="3361557"/>
                <a:ext cx="31391" cy="5167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52" extrusionOk="0">
                    <a:moveTo>
                      <a:pt x="149" y="1"/>
                    </a:moveTo>
                    <a:cubicBezTo>
                      <a:pt x="136" y="1"/>
                      <a:pt x="123" y="7"/>
                      <a:pt x="115" y="21"/>
                    </a:cubicBezTo>
                    <a:cubicBezTo>
                      <a:pt x="1" y="232"/>
                      <a:pt x="145" y="517"/>
                      <a:pt x="320" y="644"/>
                    </a:cubicBezTo>
                    <a:cubicBezTo>
                      <a:pt x="326" y="649"/>
                      <a:pt x="333" y="651"/>
                      <a:pt x="340" y="651"/>
                    </a:cubicBezTo>
                    <a:cubicBezTo>
                      <a:pt x="370" y="651"/>
                      <a:pt x="396" y="606"/>
                      <a:pt x="369" y="581"/>
                    </a:cubicBezTo>
                    <a:cubicBezTo>
                      <a:pt x="292" y="511"/>
                      <a:pt x="234" y="426"/>
                      <a:pt x="206" y="325"/>
                    </a:cubicBezTo>
                    <a:cubicBezTo>
                      <a:pt x="177" y="226"/>
                      <a:pt x="195" y="142"/>
                      <a:pt x="193" y="43"/>
                    </a:cubicBezTo>
                    <a:cubicBezTo>
                      <a:pt x="193" y="17"/>
                      <a:pt x="171" y="1"/>
                      <a:pt x="149" y="1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1"/>
              <p:cNvSpPr/>
              <p:nvPr/>
            </p:nvSpPr>
            <p:spPr>
              <a:xfrm rot="-5400000">
                <a:off x="8591929" y="3388429"/>
                <a:ext cx="14665" cy="47477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99" extrusionOk="0">
                    <a:moveTo>
                      <a:pt x="100" y="0"/>
                    </a:moveTo>
                    <a:cubicBezTo>
                      <a:pt x="78" y="0"/>
                      <a:pt x="56" y="12"/>
                      <a:pt x="48" y="38"/>
                    </a:cubicBezTo>
                    <a:cubicBezTo>
                      <a:pt x="1" y="211"/>
                      <a:pt x="39" y="410"/>
                      <a:pt x="103" y="572"/>
                    </a:cubicBezTo>
                    <a:cubicBezTo>
                      <a:pt x="111" y="590"/>
                      <a:pt x="127" y="599"/>
                      <a:pt x="142" y="599"/>
                    </a:cubicBezTo>
                    <a:cubicBezTo>
                      <a:pt x="164" y="599"/>
                      <a:pt x="185" y="581"/>
                      <a:pt x="179" y="552"/>
                    </a:cubicBezTo>
                    <a:cubicBezTo>
                      <a:pt x="143" y="381"/>
                      <a:pt x="153" y="225"/>
                      <a:pt x="154" y="52"/>
                    </a:cubicBezTo>
                    <a:cubicBezTo>
                      <a:pt x="154" y="19"/>
                      <a:pt x="127" y="0"/>
                      <a:pt x="100" y="0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6" name="Google Shape;806;p21"/>
            <p:cNvSpPr/>
            <p:nvPr/>
          </p:nvSpPr>
          <p:spPr>
            <a:xfrm rot="7199996">
              <a:off x="8142711" y="3327267"/>
              <a:ext cx="31391" cy="51677"/>
            </a:xfrm>
            <a:custGeom>
              <a:avLst/>
              <a:gdLst/>
              <a:ahLst/>
              <a:cxnLst/>
              <a:rect l="l" t="t" r="r" b="b"/>
              <a:pathLst>
                <a:path w="396" h="652" extrusionOk="0">
                  <a:moveTo>
                    <a:pt x="149" y="1"/>
                  </a:moveTo>
                  <a:cubicBezTo>
                    <a:pt x="136" y="1"/>
                    <a:pt x="123" y="7"/>
                    <a:pt x="115" y="21"/>
                  </a:cubicBezTo>
                  <a:cubicBezTo>
                    <a:pt x="1" y="232"/>
                    <a:pt x="145" y="517"/>
                    <a:pt x="320" y="644"/>
                  </a:cubicBezTo>
                  <a:cubicBezTo>
                    <a:pt x="326" y="649"/>
                    <a:pt x="333" y="651"/>
                    <a:pt x="340" y="651"/>
                  </a:cubicBezTo>
                  <a:cubicBezTo>
                    <a:pt x="370" y="651"/>
                    <a:pt x="396" y="606"/>
                    <a:pt x="369" y="581"/>
                  </a:cubicBezTo>
                  <a:cubicBezTo>
                    <a:pt x="292" y="511"/>
                    <a:pt x="234" y="426"/>
                    <a:pt x="206" y="325"/>
                  </a:cubicBezTo>
                  <a:cubicBezTo>
                    <a:pt x="177" y="226"/>
                    <a:pt x="195" y="142"/>
                    <a:pt x="193" y="43"/>
                  </a:cubicBezTo>
                  <a:cubicBezTo>
                    <a:pt x="193" y="17"/>
                    <a:pt x="171" y="1"/>
                    <a:pt x="14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7199996">
              <a:off x="8176535" y="3315464"/>
              <a:ext cx="14665" cy="47476"/>
            </a:xfrm>
            <a:custGeom>
              <a:avLst/>
              <a:gdLst/>
              <a:ahLst/>
              <a:cxnLst/>
              <a:rect l="l" t="t" r="r" b="b"/>
              <a:pathLst>
                <a:path w="185" h="599" extrusionOk="0">
                  <a:moveTo>
                    <a:pt x="100" y="0"/>
                  </a:moveTo>
                  <a:cubicBezTo>
                    <a:pt x="78" y="0"/>
                    <a:pt x="56" y="12"/>
                    <a:pt x="48" y="38"/>
                  </a:cubicBezTo>
                  <a:cubicBezTo>
                    <a:pt x="1" y="211"/>
                    <a:pt x="39" y="410"/>
                    <a:pt x="103" y="572"/>
                  </a:cubicBezTo>
                  <a:cubicBezTo>
                    <a:pt x="111" y="590"/>
                    <a:pt x="127" y="599"/>
                    <a:pt x="142" y="599"/>
                  </a:cubicBezTo>
                  <a:cubicBezTo>
                    <a:pt x="164" y="599"/>
                    <a:pt x="185" y="581"/>
                    <a:pt x="179" y="552"/>
                  </a:cubicBezTo>
                  <a:cubicBezTo>
                    <a:pt x="143" y="381"/>
                    <a:pt x="153" y="225"/>
                    <a:pt x="154" y="52"/>
                  </a:cubicBezTo>
                  <a:cubicBezTo>
                    <a:pt x="154" y="19"/>
                    <a:pt x="127" y="0"/>
                    <a:pt x="1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0FE42A-6419-D97B-229A-2C328B6472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3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OUR SOLUTION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74" name="Google Shape;874;p23"/>
          <p:cNvSpPr/>
          <p:nvPr/>
        </p:nvSpPr>
        <p:spPr>
          <a:xfrm>
            <a:off x="6852052" y="4483862"/>
            <a:ext cx="1613509" cy="179355"/>
          </a:xfrm>
          <a:custGeom>
            <a:avLst/>
            <a:gdLst/>
            <a:ahLst/>
            <a:cxnLst/>
            <a:rect l="l" t="t" r="r" b="b"/>
            <a:pathLst>
              <a:path w="11263" h="1252" extrusionOk="0">
                <a:moveTo>
                  <a:pt x="5632" y="1"/>
                </a:moveTo>
                <a:cubicBezTo>
                  <a:pt x="4138" y="1"/>
                  <a:pt x="2705" y="66"/>
                  <a:pt x="1649" y="184"/>
                </a:cubicBezTo>
                <a:cubicBezTo>
                  <a:pt x="594" y="302"/>
                  <a:pt x="0" y="460"/>
                  <a:pt x="0" y="626"/>
                </a:cubicBezTo>
                <a:cubicBezTo>
                  <a:pt x="0" y="792"/>
                  <a:pt x="594" y="951"/>
                  <a:pt x="1649" y="1068"/>
                </a:cubicBezTo>
                <a:cubicBezTo>
                  <a:pt x="2705" y="1186"/>
                  <a:pt x="4138" y="1251"/>
                  <a:pt x="5632" y="1251"/>
                </a:cubicBezTo>
                <a:cubicBezTo>
                  <a:pt x="7125" y="1251"/>
                  <a:pt x="8557" y="1186"/>
                  <a:pt x="9613" y="1068"/>
                </a:cubicBezTo>
                <a:cubicBezTo>
                  <a:pt x="10669" y="951"/>
                  <a:pt x="11262" y="792"/>
                  <a:pt x="11262" y="626"/>
                </a:cubicBezTo>
                <a:cubicBezTo>
                  <a:pt x="11262" y="460"/>
                  <a:pt x="10669" y="302"/>
                  <a:pt x="9613" y="184"/>
                </a:cubicBezTo>
                <a:cubicBezTo>
                  <a:pt x="8557" y="66"/>
                  <a:pt x="7125" y="1"/>
                  <a:pt x="5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3"/>
          <p:cNvSpPr/>
          <p:nvPr/>
        </p:nvSpPr>
        <p:spPr>
          <a:xfrm>
            <a:off x="6835577" y="1983309"/>
            <a:ext cx="1629697" cy="1629669"/>
          </a:xfrm>
          <a:custGeom>
            <a:avLst/>
            <a:gdLst/>
            <a:ahLst/>
            <a:cxnLst/>
            <a:rect l="l" t="t" r="r" b="b"/>
            <a:pathLst>
              <a:path w="11376" h="11376" extrusionOk="0">
                <a:moveTo>
                  <a:pt x="5688" y="0"/>
                </a:moveTo>
                <a:cubicBezTo>
                  <a:pt x="4179" y="0"/>
                  <a:pt x="2732" y="599"/>
                  <a:pt x="1666" y="1666"/>
                </a:cubicBezTo>
                <a:cubicBezTo>
                  <a:pt x="599" y="2732"/>
                  <a:pt x="1" y="4179"/>
                  <a:pt x="1" y="5687"/>
                </a:cubicBezTo>
                <a:cubicBezTo>
                  <a:pt x="1" y="7196"/>
                  <a:pt x="599" y="8643"/>
                  <a:pt x="1666" y="9709"/>
                </a:cubicBezTo>
                <a:cubicBezTo>
                  <a:pt x="2732" y="10775"/>
                  <a:pt x="4179" y="11375"/>
                  <a:pt x="5688" y="11375"/>
                </a:cubicBezTo>
                <a:cubicBezTo>
                  <a:pt x="7197" y="11375"/>
                  <a:pt x="8643" y="10775"/>
                  <a:pt x="9710" y="9709"/>
                </a:cubicBezTo>
                <a:cubicBezTo>
                  <a:pt x="10777" y="8643"/>
                  <a:pt x="11375" y="7196"/>
                  <a:pt x="11375" y="5687"/>
                </a:cubicBezTo>
                <a:cubicBezTo>
                  <a:pt x="11375" y="4179"/>
                  <a:pt x="10777" y="2732"/>
                  <a:pt x="9710" y="1666"/>
                </a:cubicBezTo>
                <a:cubicBezTo>
                  <a:pt x="8643" y="599"/>
                  <a:pt x="7197" y="0"/>
                  <a:pt x="56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3"/>
          <p:cNvSpPr/>
          <p:nvPr/>
        </p:nvSpPr>
        <p:spPr>
          <a:xfrm>
            <a:off x="6726845" y="1874147"/>
            <a:ext cx="1847449" cy="1847560"/>
          </a:xfrm>
          <a:custGeom>
            <a:avLst/>
            <a:gdLst/>
            <a:ahLst/>
            <a:cxnLst/>
            <a:rect l="l" t="t" r="r" b="b"/>
            <a:pathLst>
              <a:path w="12896" h="12897" extrusionOk="0">
                <a:moveTo>
                  <a:pt x="6447" y="228"/>
                </a:moveTo>
                <a:cubicBezTo>
                  <a:pt x="9878" y="228"/>
                  <a:pt x="12668" y="3018"/>
                  <a:pt x="12668" y="6449"/>
                </a:cubicBezTo>
                <a:cubicBezTo>
                  <a:pt x="12668" y="9879"/>
                  <a:pt x="9878" y="12670"/>
                  <a:pt x="6447" y="12670"/>
                </a:cubicBezTo>
                <a:cubicBezTo>
                  <a:pt x="3018" y="12670"/>
                  <a:pt x="226" y="9879"/>
                  <a:pt x="226" y="6449"/>
                </a:cubicBezTo>
                <a:cubicBezTo>
                  <a:pt x="226" y="3018"/>
                  <a:pt x="3018" y="228"/>
                  <a:pt x="6447" y="228"/>
                </a:cubicBezTo>
                <a:close/>
                <a:moveTo>
                  <a:pt x="6447" y="1"/>
                </a:moveTo>
                <a:cubicBezTo>
                  <a:pt x="2892" y="1"/>
                  <a:pt x="0" y="2893"/>
                  <a:pt x="0" y="6449"/>
                </a:cubicBezTo>
                <a:cubicBezTo>
                  <a:pt x="0" y="10005"/>
                  <a:pt x="2892" y="12896"/>
                  <a:pt x="6447" y="12896"/>
                </a:cubicBezTo>
                <a:cubicBezTo>
                  <a:pt x="10003" y="12896"/>
                  <a:pt x="12896" y="10005"/>
                  <a:pt x="12896" y="6449"/>
                </a:cubicBezTo>
                <a:cubicBezTo>
                  <a:pt x="12896" y="2893"/>
                  <a:pt x="10003" y="1"/>
                  <a:pt x="64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3"/>
          <p:cNvSpPr/>
          <p:nvPr/>
        </p:nvSpPr>
        <p:spPr>
          <a:xfrm>
            <a:off x="6600062" y="1747365"/>
            <a:ext cx="2101158" cy="2101121"/>
          </a:xfrm>
          <a:custGeom>
            <a:avLst/>
            <a:gdLst/>
            <a:ahLst/>
            <a:cxnLst/>
            <a:rect l="l" t="t" r="r" b="b"/>
            <a:pathLst>
              <a:path w="14667" h="14667" extrusionOk="0">
                <a:moveTo>
                  <a:pt x="7332" y="228"/>
                </a:moveTo>
                <a:cubicBezTo>
                  <a:pt x="11251" y="228"/>
                  <a:pt x="14438" y="3415"/>
                  <a:pt x="14438" y="7334"/>
                </a:cubicBezTo>
                <a:cubicBezTo>
                  <a:pt x="14438" y="11252"/>
                  <a:pt x="11250" y="14439"/>
                  <a:pt x="7332" y="14439"/>
                </a:cubicBezTo>
                <a:cubicBezTo>
                  <a:pt x="3414" y="14439"/>
                  <a:pt x="226" y="11251"/>
                  <a:pt x="226" y="7334"/>
                </a:cubicBezTo>
                <a:cubicBezTo>
                  <a:pt x="226" y="3415"/>
                  <a:pt x="3416" y="228"/>
                  <a:pt x="7332" y="228"/>
                </a:cubicBezTo>
                <a:close/>
                <a:moveTo>
                  <a:pt x="7332" y="1"/>
                </a:moveTo>
                <a:cubicBezTo>
                  <a:pt x="3290" y="1"/>
                  <a:pt x="0" y="3290"/>
                  <a:pt x="0" y="7334"/>
                </a:cubicBezTo>
                <a:cubicBezTo>
                  <a:pt x="0" y="11377"/>
                  <a:pt x="3290" y="14666"/>
                  <a:pt x="7332" y="14666"/>
                </a:cubicBezTo>
                <a:cubicBezTo>
                  <a:pt x="11377" y="14666"/>
                  <a:pt x="14667" y="11377"/>
                  <a:pt x="14666" y="7334"/>
                </a:cubicBezTo>
                <a:cubicBezTo>
                  <a:pt x="14666" y="3290"/>
                  <a:pt x="11376" y="1"/>
                  <a:pt x="73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3"/>
          <p:cNvSpPr/>
          <p:nvPr/>
        </p:nvSpPr>
        <p:spPr>
          <a:xfrm>
            <a:off x="6468981" y="1616571"/>
            <a:ext cx="2363319" cy="2362991"/>
          </a:xfrm>
          <a:custGeom>
            <a:avLst/>
            <a:gdLst/>
            <a:ahLst/>
            <a:cxnLst/>
            <a:rect l="l" t="t" r="r" b="b"/>
            <a:pathLst>
              <a:path w="16497" h="16495" extrusionOk="0">
                <a:moveTo>
                  <a:pt x="8247" y="226"/>
                </a:moveTo>
                <a:cubicBezTo>
                  <a:pt x="12671" y="226"/>
                  <a:pt x="16268" y="3824"/>
                  <a:pt x="16268" y="8247"/>
                </a:cubicBezTo>
                <a:cubicBezTo>
                  <a:pt x="16268" y="12669"/>
                  <a:pt x="12671" y="16267"/>
                  <a:pt x="8247" y="16267"/>
                </a:cubicBezTo>
                <a:cubicBezTo>
                  <a:pt x="3825" y="16267"/>
                  <a:pt x="228" y="12669"/>
                  <a:pt x="228" y="8247"/>
                </a:cubicBezTo>
                <a:cubicBezTo>
                  <a:pt x="228" y="3824"/>
                  <a:pt x="3825" y="226"/>
                  <a:pt x="8247" y="226"/>
                </a:cubicBezTo>
                <a:close/>
                <a:moveTo>
                  <a:pt x="8247" y="0"/>
                </a:moveTo>
                <a:cubicBezTo>
                  <a:pt x="3701" y="0"/>
                  <a:pt x="1" y="3699"/>
                  <a:pt x="1" y="8247"/>
                </a:cubicBezTo>
                <a:cubicBezTo>
                  <a:pt x="1" y="12793"/>
                  <a:pt x="3699" y="16494"/>
                  <a:pt x="8247" y="16494"/>
                </a:cubicBezTo>
                <a:cubicBezTo>
                  <a:pt x="12795" y="16494"/>
                  <a:pt x="16496" y="12793"/>
                  <a:pt x="16494" y="8247"/>
                </a:cubicBezTo>
                <a:cubicBezTo>
                  <a:pt x="16494" y="3700"/>
                  <a:pt x="12795" y="0"/>
                  <a:pt x="8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23"/>
          <p:cNvSpPr/>
          <p:nvPr/>
        </p:nvSpPr>
        <p:spPr>
          <a:xfrm>
            <a:off x="7128969" y="1998494"/>
            <a:ext cx="349548" cy="665419"/>
          </a:xfrm>
          <a:custGeom>
            <a:avLst/>
            <a:gdLst/>
            <a:ahLst/>
            <a:cxnLst/>
            <a:rect l="l" t="t" r="r" b="b"/>
            <a:pathLst>
              <a:path w="2440" h="4645" extrusionOk="0">
                <a:moveTo>
                  <a:pt x="2405" y="1"/>
                </a:moveTo>
                <a:cubicBezTo>
                  <a:pt x="2405" y="1"/>
                  <a:pt x="1341" y="172"/>
                  <a:pt x="1082" y="1065"/>
                </a:cubicBezTo>
                <a:cubicBezTo>
                  <a:pt x="826" y="1957"/>
                  <a:pt x="1" y="4482"/>
                  <a:pt x="482" y="4637"/>
                </a:cubicBezTo>
                <a:cubicBezTo>
                  <a:pt x="497" y="4642"/>
                  <a:pt x="513" y="4644"/>
                  <a:pt x="530" y="4644"/>
                </a:cubicBezTo>
                <a:cubicBezTo>
                  <a:pt x="1018" y="4644"/>
                  <a:pt x="1831" y="2488"/>
                  <a:pt x="1831" y="2488"/>
                </a:cubicBezTo>
                <a:cubicBezTo>
                  <a:pt x="1844" y="2313"/>
                  <a:pt x="1886" y="2136"/>
                  <a:pt x="1976" y="1958"/>
                </a:cubicBezTo>
                <a:cubicBezTo>
                  <a:pt x="2371" y="1168"/>
                  <a:pt x="2439" y="430"/>
                  <a:pt x="2405" y="1"/>
                </a:cubicBezTo>
                <a:close/>
              </a:path>
            </a:pathLst>
          </a:custGeom>
          <a:solidFill>
            <a:srgbClr val="F9B0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23"/>
          <p:cNvSpPr/>
          <p:nvPr/>
        </p:nvSpPr>
        <p:spPr>
          <a:xfrm>
            <a:off x="6791597" y="1852229"/>
            <a:ext cx="663139" cy="355416"/>
          </a:xfrm>
          <a:custGeom>
            <a:avLst/>
            <a:gdLst/>
            <a:ahLst/>
            <a:cxnLst/>
            <a:rect l="l" t="t" r="r" b="b"/>
            <a:pathLst>
              <a:path w="4629" h="2481" extrusionOk="0">
                <a:moveTo>
                  <a:pt x="761" y="1"/>
                </a:moveTo>
                <a:cubicBezTo>
                  <a:pt x="591" y="1"/>
                  <a:pt x="454" y="138"/>
                  <a:pt x="454" y="307"/>
                </a:cubicBezTo>
                <a:lnTo>
                  <a:pt x="454" y="551"/>
                </a:lnTo>
                <a:cubicBezTo>
                  <a:pt x="454" y="425"/>
                  <a:pt x="353" y="325"/>
                  <a:pt x="228" y="325"/>
                </a:cubicBezTo>
                <a:cubicBezTo>
                  <a:pt x="102" y="325"/>
                  <a:pt x="1" y="425"/>
                  <a:pt x="1" y="551"/>
                </a:cubicBezTo>
                <a:lnTo>
                  <a:pt x="1" y="1931"/>
                </a:lnTo>
                <a:cubicBezTo>
                  <a:pt x="1" y="2056"/>
                  <a:pt x="102" y="2157"/>
                  <a:pt x="228" y="2157"/>
                </a:cubicBezTo>
                <a:cubicBezTo>
                  <a:pt x="353" y="2157"/>
                  <a:pt x="454" y="2056"/>
                  <a:pt x="454" y="1931"/>
                </a:cubicBezTo>
                <a:lnTo>
                  <a:pt x="454" y="2174"/>
                </a:lnTo>
                <a:cubicBezTo>
                  <a:pt x="454" y="2343"/>
                  <a:pt x="591" y="2481"/>
                  <a:pt x="761" y="2481"/>
                </a:cubicBezTo>
                <a:cubicBezTo>
                  <a:pt x="931" y="2481"/>
                  <a:pt x="1068" y="2344"/>
                  <a:pt x="1068" y="2174"/>
                </a:cubicBezTo>
                <a:lnTo>
                  <a:pt x="1068" y="1537"/>
                </a:lnTo>
                <a:lnTo>
                  <a:pt x="3562" y="1537"/>
                </a:lnTo>
                <a:lnTo>
                  <a:pt x="3562" y="2174"/>
                </a:lnTo>
                <a:cubicBezTo>
                  <a:pt x="3562" y="2343"/>
                  <a:pt x="3698" y="2481"/>
                  <a:pt x="3869" y="2481"/>
                </a:cubicBezTo>
                <a:cubicBezTo>
                  <a:pt x="4038" y="2481"/>
                  <a:pt x="4176" y="2344"/>
                  <a:pt x="4176" y="2174"/>
                </a:cubicBezTo>
                <a:lnTo>
                  <a:pt x="4176" y="1931"/>
                </a:lnTo>
                <a:cubicBezTo>
                  <a:pt x="4176" y="2056"/>
                  <a:pt x="4276" y="2157"/>
                  <a:pt x="4402" y="2157"/>
                </a:cubicBezTo>
                <a:cubicBezTo>
                  <a:pt x="4527" y="2157"/>
                  <a:pt x="4628" y="2056"/>
                  <a:pt x="4628" y="1931"/>
                </a:cubicBezTo>
                <a:lnTo>
                  <a:pt x="4628" y="551"/>
                </a:lnTo>
                <a:cubicBezTo>
                  <a:pt x="4628" y="425"/>
                  <a:pt x="4527" y="325"/>
                  <a:pt x="4402" y="325"/>
                </a:cubicBezTo>
                <a:cubicBezTo>
                  <a:pt x="4276" y="325"/>
                  <a:pt x="4176" y="425"/>
                  <a:pt x="4176" y="551"/>
                </a:cubicBezTo>
                <a:lnTo>
                  <a:pt x="4176" y="307"/>
                </a:lnTo>
                <a:cubicBezTo>
                  <a:pt x="4176" y="139"/>
                  <a:pt x="4039" y="1"/>
                  <a:pt x="3869" y="1"/>
                </a:cubicBezTo>
                <a:cubicBezTo>
                  <a:pt x="3699" y="1"/>
                  <a:pt x="3562" y="138"/>
                  <a:pt x="3562" y="307"/>
                </a:cubicBezTo>
                <a:lnTo>
                  <a:pt x="3562" y="945"/>
                </a:lnTo>
                <a:lnTo>
                  <a:pt x="1068" y="945"/>
                </a:lnTo>
                <a:lnTo>
                  <a:pt x="1068" y="307"/>
                </a:lnTo>
                <a:cubicBezTo>
                  <a:pt x="1068" y="139"/>
                  <a:pt x="931" y="1"/>
                  <a:pt x="7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23"/>
          <p:cNvSpPr/>
          <p:nvPr/>
        </p:nvSpPr>
        <p:spPr>
          <a:xfrm>
            <a:off x="7016082" y="1937610"/>
            <a:ext cx="270470" cy="725157"/>
          </a:xfrm>
          <a:custGeom>
            <a:avLst/>
            <a:gdLst/>
            <a:ahLst/>
            <a:cxnLst/>
            <a:rect l="l" t="t" r="r" b="b"/>
            <a:pathLst>
              <a:path w="1888" h="5062" extrusionOk="0">
                <a:moveTo>
                  <a:pt x="884" y="1"/>
                </a:moveTo>
                <a:cubicBezTo>
                  <a:pt x="726" y="1"/>
                  <a:pt x="567" y="23"/>
                  <a:pt x="446" y="64"/>
                </a:cubicBezTo>
                <a:cubicBezTo>
                  <a:pt x="1" y="217"/>
                  <a:pt x="436" y="940"/>
                  <a:pt x="2" y="940"/>
                </a:cubicBezTo>
                <a:cubicBezTo>
                  <a:pt x="1" y="940"/>
                  <a:pt x="1" y="940"/>
                  <a:pt x="0" y="940"/>
                </a:cubicBezTo>
                <a:lnTo>
                  <a:pt x="0" y="940"/>
                </a:lnTo>
                <a:cubicBezTo>
                  <a:pt x="0" y="940"/>
                  <a:pt x="221" y="1164"/>
                  <a:pt x="325" y="1198"/>
                </a:cubicBezTo>
                <a:cubicBezTo>
                  <a:pt x="542" y="1266"/>
                  <a:pt x="721" y="1353"/>
                  <a:pt x="703" y="1748"/>
                </a:cubicBezTo>
                <a:cubicBezTo>
                  <a:pt x="687" y="2143"/>
                  <a:pt x="532" y="4152"/>
                  <a:pt x="668" y="4547"/>
                </a:cubicBezTo>
                <a:cubicBezTo>
                  <a:pt x="805" y="4942"/>
                  <a:pt x="909" y="5062"/>
                  <a:pt x="1270" y="5062"/>
                </a:cubicBezTo>
                <a:cubicBezTo>
                  <a:pt x="1614" y="5062"/>
                  <a:pt x="1888" y="4684"/>
                  <a:pt x="1802" y="4135"/>
                </a:cubicBezTo>
                <a:cubicBezTo>
                  <a:pt x="1716" y="3584"/>
                  <a:pt x="1372" y="1609"/>
                  <a:pt x="1390" y="1473"/>
                </a:cubicBezTo>
                <a:cubicBezTo>
                  <a:pt x="1407" y="1336"/>
                  <a:pt x="1594" y="426"/>
                  <a:pt x="1475" y="202"/>
                </a:cubicBezTo>
                <a:cubicBezTo>
                  <a:pt x="1402" y="62"/>
                  <a:pt x="1144" y="1"/>
                  <a:pt x="884" y="1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23"/>
          <p:cNvSpPr/>
          <p:nvPr/>
        </p:nvSpPr>
        <p:spPr>
          <a:xfrm>
            <a:off x="7822623" y="1998494"/>
            <a:ext cx="349548" cy="665419"/>
          </a:xfrm>
          <a:custGeom>
            <a:avLst/>
            <a:gdLst/>
            <a:ahLst/>
            <a:cxnLst/>
            <a:rect l="l" t="t" r="r" b="b"/>
            <a:pathLst>
              <a:path w="2440" h="4645" extrusionOk="0">
                <a:moveTo>
                  <a:pt x="35" y="1"/>
                </a:moveTo>
                <a:lnTo>
                  <a:pt x="35" y="1"/>
                </a:lnTo>
                <a:cubicBezTo>
                  <a:pt x="1" y="430"/>
                  <a:pt x="70" y="1168"/>
                  <a:pt x="465" y="1958"/>
                </a:cubicBezTo>
                <a:cubicBezTo>
                  <a:pt x="555" y="2136"/>
                  <a:pt x="597" y="2313"/>
                  <a:pt x="609" y="2488"/>
                </a:cubicBezTo>
                <a:cubicBezTo>
                  <a:pt x="609" y="2488"/>
                  <a:pt x="1423" y="4644"/>
                  <a:pt x="1911" y="4644"/>
                </a:cubicBezTo>
                <a:cubicBezTo>
                  <a:pt x="1927" y="4644"/>
                  <a:pt x="1943" y="4642"/>
                  <a:pt x="1959" y="4637"/>
                </a:cubicBezTo>
                <a:cubicBezTo>
                  <a:pt x="2440" y="4482"/>
                  <a:pt x="1616" y="1957"/>
                  <a:pt x="1357" y="1065"/>
                </a:cubicBezTo>
                <a:cubicBezTo>
                  <a:pt x="1100" y="172"/>
                  <a:pt x="36" y="1"/>
                  <a:pt x="35" y="1"/>
                </a:cubicBezTo>
                <a:close/>
              </a:path>
            </a:pathLst>
          </a:custGeom>
          <a:solidFill>
            <a:srgbClr val="F9B0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3"/>
          <p:cNvSpPr/>
          <p:nvPr/>
        </p:nvSpPr>
        <p:spPr>
          <a:xfrm>
            <a:off x="7846117" y="1852229"/>
            <a:ext cx="663282" cy="355416"/>
          </a:xfrm>
          <a:custGeom>
            <a:avLst/>
            <a:gdLst/>
            <a:ahLst/>
            <a:cxnLst/>
            <a:rect l="l" t="t" r="r" b="b"/>
            <a:pathLst>
              <a:path w="4630" h="2481" extrusionOk="0">
                <a:moveTo>
                  <a:pt x="761" y="1"/>
                </a:moveTo>
                <a:cubicBezTo>
                  <a:pt x="592" y="1"/>
                  <a:pt x="454" y="138"/>
                  <a:pt x="454" y="307"/>
                </a:cubicBezTo>
                <a:lnTo>
                  <a:pt x="454" y="551"/>
                </a:lnTo>
                <a:cubicBezTo>
                  <a:pt x="454" y="425"/>
                  <a:pt x="352" y="325"/>
                  <a:pt x="226" y="325"/>
                </a:cubicBezTo>
                <a:cubicBezTo>
                  <a:pt x="102" y="325"/>
                  <a:pt x="0" y="425"/>
                  <a:pt x="0" y="551"/>
                </a:cubicBezTo>
                <a:lnTo>
                  <a:pt x="0" y="1931"/>
                </a:lnTo>
                <a:cubicBezTo>
                  <a:pt x="0" y="2056"/>
                  <a:pt x="102" y="2157"/>
                  <a:pt x="226" y="2157"/>
                </a:cubicBezTo>
                <a:cubicBezTo>
                  <a:pt x="352" y="2157"/>
                  <a:pt x="454" y="2056"/>
                  <a:pt x="454" y="1931"/>
                </a:cubicBezTo>
                <a:lnTo>
                  <a:pt x="454" y="2174"/>
                </a:lnTo>
                <a:cubicBezTo>
                  <a:pt x="454" y="2343"/>
                  <a:pt x="591" y="2481"/>
                  <a:pt x="761" y="2481"/>
                </a:cubicBezTo>
                <a:cubicBezTo>
                  <a:pt x="929" y="2481"/>
                  <a:pt x="1068" y="2344"/>
                  <a:pt x="1068" y="2174"/>
                </a:cubicBezTo>
                <a:lnTo>
                  <a:pt x="1068" y="1537"/>
                </a:lnTo>
                <a:lnTo>
                  <a:pt x="3561" y="1537"/>
                </a:lnTo>
                <a:lnTo>
                  <a:pt x="3561" y="2174"/>
                </a:lnTo>
                <a:cubicBezTo>
                  <a:pt x="3561" y="2343"/>
                  <a:pt x="3698" y="2481"/>
                  <a:pt x="3868" y="2481"/>
                </a:cubicBezTo>
                <a:cubicBezTo>
                  <a:pt x="4037" y="2481"/>
                  <a:pt x="4175" y="2344"/>
                  <a:pt x="4175" y="2174"/>
                </a:cubicBezTo>
                <a:lnTo>
                  <a:pt x="4175" y="1931"/>
                </a:lnTo>
                <a:cubicBezTo>
                  <a:pt x="4175" y="2056"/>
                  <a:pt x="4276" y="2157"/>
                  <a:pt x="4402" y="2157"/>
                </a:cubicBezTo>
                <a:cubicBezTo>
                  <a:pt x="4527" y="2157"/>
                  <a:pt x="4628" y="2056"/>
                  <a:pt x="4628" y="1931"/>
                </a:cubicBezTo>
                <a:lnTo>
                  <a:pt x="4628" y="551"/>
                </a:lnTo>
                <a:cubicBezTo>
                  <a:pt x="4629" y="425"/>
                  <a:pt x="4527" y="325"/>
                  <a:pt x="4402" y="325"/>
                </a:cubicBezTo>
                <a:cubicBezTo>
                  <a:pt x="4276" y="325"/>
                  <a:pt x="4175" y="425"/>
                  <a:pt x="4175" y="551"/>
                </a:cubicBezTo>
                <a:lnTo>
                  <a:pt x="4175" y="307"/>
                </a:lnTo>
                <a:cubicBezTo>
                  <a:pt x="4175" y="139"/>
                  <a:pt x="4038" y="1"/>
                  <a:pt x="3868" y="1"/>
                </a:cubicBezTo>
                <a:cubicBezTo>
                  <a:pt x="3699" y="1"/>
                  <a:pt x="3561" y="138"/>
                  <a:pt x="3561" y="307"/>
                </a:cubicBezTo>
                <a:lnTo>
                  <a:pt x="3561" y="945"/>
                </a:lnTo>
                <a:lnTo>
                  <a:pt x="1068" y="945"/>
                </a:lnTo>
                <a:lnTo>
                  <a:pt x="1068" y="307"/>
                </a:lnTo>
                <a:cubicBezTo>
                  <a:pt x="1068" y="139"/>
                  <a:pt x="930" y="1"/>
                  <a:pt x="7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3"/>
          <p:cNvSpPr/>
          <p:nvPr/>
        </p:nvSpPr>
        <p:spPr>
          <a:xfrm>
            <a:off x="8014731" y="1937610"/>
            <a:ext cx="270470" cy="725157"/>
          </a:xfrm>
          <a:custGeom>
            <a:avLst/>
            <a:gdLst/>
            <a:ahLst/>
            <a:cxnLst/>
            <a:rect l="l" t="t" r="r" b="b"/>
            <a:pathLst>
              <a:path w="1888" h="5062" extrusionOk="0">
                <a:moveTo>
                  <a:pt x="1004" y="1"/>
                </a:moveTo>
                <a:cubicBezTo>
                  <a:pt x="743" y="1"/>
                  <a:pt x="486" y="62"/>
                  <a:pt x="412" y="202"/>
                </a:cubicBezTo>
                <a:cubicBezTo>
                  <a:pt x="294" y="426"/>
                  <a:pt x="481" y="1336"/>
                  <a:pt x="498" y="1473"/>
                </a:cubicBezTo>
                <a:cubicBezTo>
                  <a:pt x="516" y="1609"/>
                  <a:pt x="172" y="3584"/>
                  <a:pt x="86" y="4135"/>
                </a:cubicBezTo>
                <a:cubicBezTo>
                  <a:pt x="0" y="4684"/>
                  <a:pt x="274" y="5062"/>
                  <a:pt x="618" y="5062"/>
                </a:cubicBezTo>
                <a:cubicBezTo>
                  <a:pt x="979" y="5062"/>
                  <a:pt x="1082" y="4942"/>
                  <a:pt x="1219" y="4547"/>
                </a:cubicBezTo>
                <a:cubicBezTo>
                  <a:pt x="1356" y="4152"/>
                  <a:pt x="1201" y="2143"/>
                  <a:pt x="1185" y="1748"/>
                </a:cubicBezTo>
                <a:cubicBezTo>
                  <a:pt x="1166" y="1353"/>
                  <a:pt x="1346" y="1266"/>
                  <a:pt x="1561" y="1198"/>
                </a:cubicBezTo>
                <a:cubicBezTo>
                  <a:pt x="1667" y="1164"/>
                  <a:pt x="1888" y="940"/>
                  <a:pt x="1888" y="940"/>
                </a:cubicBezTo>
                <a:lnTo>
                  <a:pt x="1888" y="940"/>
                </a:lnTo>
                <a:cubicBezTo>
                  <a:pt x="1887" y="940"/>
                  <a:pt x="1887" y="940"/>
                  <a:pt x="1886" y="940"/>
                </a:cubicBezTo>
                <a:cubicBezTo>
                  <a:pt x="1452" y="940"/>
                  <a:pt x="1887" y="217"/>
                  <a:pt x="1442" y="64"/>
                </a:cubicBezTo>
                <a:cubicBezTo>
                  <a:pt x="1321" y="23"/>
                  <a:pt x="1162" y="1"/>
                  <a:pt x="1004" y="1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3"/>
          <p:cNvSpPr/>
          <p:nvPr/>
        </p:nvSpPr>
        <p:spPr>
          <a:xfrm>
            <a:off x="7355030" y="1884462"/>
            <a:ext cx="590937" cy="962817"/>
          </a:xfrm>
          <a:custGeom>
            <a:avLst/>
            <a:gdLst/>
            <a:ahLst/>
            <a:cxnLst/>
            <a:rect l="l" t="t" r="r" b="b"/>
            <a:pathLst>
              <a:path w="4125" h="6721" extrusionOk="0">
                <a:moveTo>
                  <a:pt x="1497" y="1"/>
                </a:moveTo>
                <a:lnTo>
                  <a:pt x="1497" y="659"/>
                </a:lnTo>
                <a:lnTo>
                  <a:pt x="826" y="796"/>
                </a:lnTo>
                <a:cubicBezTo>
                  <a:pt x="860" y="1225"/>
                  <a:pt x="792" y="1963"/>
                  <a:pt x="397" y="2753"/>
                </a:cubicBezTo>
                <a:cubicBezTo>
                  <a:pt x="1" y="3544"/>
                  <a:pt x="500" y="4316"/>
                  <a:pt x="671" y="4952"/>
                </a:cubicBezTo>
                <a:cubicBezTo>
                  <a:pt x="843" y="5587"/>
                  <a:pt x="516" y="6411"/>
                  <a:pt x="516" y="6411"/>
                </a:cubicBezTo>
                <a:cubicBezTo>
                  <a:pt x="1152" y="6669"/>
                  <a:pt x="2061" y="6721"/>
                  <a:pt x="2061" y="6721"/>
                </a:cubicBezTo>
                <a:cubicBezTo>
                  <a:pt x="2061" y="6721"/>
                  <a:pt x="2972" y="6670"/>
                  <a:pt x="3606" y="6411"/>
                </a:cubicBezTo>
                <a:cubicBezTo>
                  <a:pt x="3609" y="6411"/>
                  <a:pt x="3283" y="5587"/>
                  <a:pt x="3454" y="4952"/>
                </a:cubicBezTo>
                <a:cubicBezTo>
                  <a:pt x="3626" y="4316"/>
                  <a:pt x="4124" y="3544"/>
                  <a:pt x="3729" y="2753"/>
                </a:cubicBezTo>
                <a:cubicBezTo>
                  <a:pt x="3334" y="1963"/>
                  <a:pt x="3265" y="1225"/>
                  <a:pt x="3299" y="796"/>
                </a:cubicBezTo>
                <a:lnTo>
                  <a:pt x="2629" y="659"/>
                </a:lnTo>
                <a:lnTo>
                  <a:pt x="2629" y="1"/>
                </a:lnTo>
                <a:cubicBezTo>
                  <a:pt x="2467" y="92"/>
                  <a:pt x="2280" y="144"/>
                  <a:pt x="2062" y="144"/>
                </a:cubicBezTo>
                <a:cubicBezTo>
                  <a:pt x="1846" y="144"/>
                  <a:pt x="1658" y="93"/>
                  <a:pt x="1497" y="1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3"/>
          <p:cNvSpPr/>
          <p:nvPr/>
        </p:nvSpPr>
        <p:spPr>
          <a:xfrm>
            <a:off x="7619627" y="2774948"/>
            <a:ext cx="63463" cy="27935"/>
          </a:xfrm>
          <a:custGeom>
            <a:avLst/>
            <a:gdLst/>
            <a:ahLst/>
            <a:cxnLst/>
            <a:rect l="l" t="t" r="r" b="b"/>
            <a:pathLst>
              <a:path w="443" h="195" extrusionOk="0">
                <a:moveTo>
                  <a:pt x="228" y="1"/>
                </a:moveTo>
                <a:cubicBezTo>
                  <a:pt x="114" y="1"/>
                  <a:pt x="29" y="53"/>
                  <a:pt x="24" y="57"/>
                </a:cubicBezTo>
                <a:cubicBezTo>
                  <a:pt x="6" y="69"/>
                  <a:pt x="1" y="92"/>
                  <a:pt x="13" y="110"/>
                </a:cubicBezTo>
                <a:cubicBezTo>
                  <a:pt x="20" y="121"/>
                  <a:pt x="32" y="127"/>
                  <a:pt x="44" y="127"/>
                </a:cubicBezTo>
                <a:cubicBezTo>
                  <a:pt x="51" y="127"/>
                  <a:pt x="58" y="125"/>
                  <a:pt x="65" y="121"/>
                </a:cubicBezTo>
                <a:cubicBezTo>
                  <a:pt x="67" y="120"/>
                  <a:pt x="98" y="101"/>
                  <a:pt x="146" y="87"/>
                </a:cubicBezTo>
                <a:lnTo>
                  <a:pt x="146" y="87"/>
                </a:lnTo>
                <a:cubicBezTo>
                  <a:pt x="142" y="97"/>
                  <a:pt x="139" y="107"/>
                  <a:pt x="139" y="117"/>
                </a:cubicBezTo>
                <a:cubicBezTo>
                  <a:pt x="139" y="161"/>
                  <a:pt x="178" y="195"/>
                  <a:pt x="224" y="195"/>
                </a:cubicBezTo>
                <a:cubicBezTo>
                  <a:pt x="270" y="195"/>
                  <a:pt x="308" y="161"/>
                  <a:pt x="308" y="117"/>
                </a:cubicBezTo>
                <a:cubicBezTo>
                  <a:pt x="308" y="107"/>
                  <a:pt x="305" y="96"/>
                  <a:pt x="301" y="86"/>
                </a:cubicBezTo>
                <a:lnTo>
                  <a:pt x="301" y="86"/>
                </a:lnTo>
                <a:cubicBezTo>
                  <a:pt x="327" y="93"/>
                  <a:pt x="353" y="105"/>
                  <a:pt x="379" y="121"/>
                </a:cubicBezTo>
                <a:cubicBezTo>
                  <a:pt x="386" y="125"/>
                  <a:pt x="392" y="127"/>
                  <a:pt x="400" y="127"/>
                </a:cubicBezTo>
                <a:cubicBezTo>
                  <a:pt x="413" y="127"/>
                  <a:pt x="424" y="121"/>
                  <a:pt x="432" y="110"/>
                </a:cubicBezTo>
                <a:cubicBezTo>
                  <a:pt x="443" y="92"/>
                  <a:pt x="435" y="69"/>
                  <a:pt x="419" y="57"/>
                </a:cubicBezTo>
                <a:cubicBezTo>
                  <a:pt x="353" y="15"/>
                  <a:pt x="286" y="1"/>
                  <a:pt x="228" y="1"/>
                </a:cubicBezTo>
                <a:close/>
              </a:path>
            </a:pathLst>
          </a:custGeom>
          <a:solidFill>
            <a:srgbClr val="F9B0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3"/>
          <p:cNvSpPr/>
          <p:nvPr/>
        </p:nvSpPr>
        <p:spPr>
          <a:xfrm>
            <a:off x="7569343" y="1884462"/>
            <a:ext cx="162454" cy="51429"/>
          </a:xfrm>
          <a:custGeom>
            <a:avLst/>
            <a:gdLst/>
            <a:ahLst/>
            <a:cxnLst/>
            <a:rect l="l" t="t" r="r" b="b"/>
            <a:pathLst>
              <a:path w="1134" h="359" extrusionOk="0">
                <a:moveTo>
                  <a:pt x="1" y="1"/>
                </a:moveTo>
                <a:lnTo>
                  <a:pt x="1" y="215"/>
                </a:lnTo>
                <a:cubicBezTo>
                  <a:pt x="162" y="307"/>
                  <a:pt x="350" y="359"/>
                  <a:pt x="566" y="359"/>
                </a:cubicBezTo>
                <a:cubicBezTo>
                  <a:pt x="784" y="359"/>
                  <a:pt x="973" y="307"/>
                  <a:pt x="1133" y="215"/>
                </a:cubicBezTo>
                <a:lnTo>
                  <a:pt x="1133" y="1"/>
                </a:lnTo>
                <a:cubicBezTo>
                  <a:pt x="971" y="92"/>
                  <a:pt x="784" y="144"/>
                  <a:pt x="566" y="144"/>
                </a:cubicBezTo>
                <a:cubicBezTo>
                  <a:pt x="350" y="144"/>
                  <a:pt x="162" y="93"/>
                  <a:pt x="1" y="1"/>
                </a:cubicBezTo>
                <a:close/>
              </a:path>
            </a:pathLst>
          </a:custGeom>
          <a:solidFill>
            <a:srgbClr val="F9B0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3"/>
          <p:cNvSpPr/>
          <p:nvPr/>
        </p:nvSpPr>
        <p:spPr>
          <a:xfrm>
            <a:off x="7355030" y="1989756"/>
            <a:ext cx="590794" cy="710831"/>
          </a:xfrm>
          <a:custGeom>
            <a:avLst/>
            <a:gdLst/>
            <a:ahLst/>
            <a:cxnLst/>
            <a:rect l="l" t="t" r="r" b="b"/>
            <a:pathLst>
              <a:path w="4124" h="4962" extrusionOk="0">
                <a:moveTo>
                  <a:pt x="1119" y="0"/>
                </a:moveTo>
                <a:lnTo>
                  <a:pt x="826" y="60"/>
                </a:lnTo>
                <a:cubicBezTo>
                  <a:pt x="860" y="489"/>
                  <a:pt x="792" y="1228"/>
                  <a:pt x="397" y="2018"/>
                </a:cubicBezTo>
                <a:cubicBezTo>
                  <a:pt x="1" y="2809"/>
                  <a:pt x="500" y="3581"/>
                  <a:pt x="671" y="4217"/>
                </a:cubicBezTo>
                <a:cubicBezTo>
                  <a:pt x="736" y="4456"/>
                  <a:pt x="730" y="4722"/>
                  <a:pt x="696" y="4962"/>
                </a:cubicBezTo>
                <a:lnTo>
                  <a:pt x="3426" y="4962"/>
                </a:lnTo>
                <a:cubicBezTo>
                  <a:pt x="3393" y="4722"/>
                  <a:pt x="3387" y="4456"/>
                  <a:pt x="3452" y="4217"/>
                </a:cubicBezTo>
                <a:cubicBezTo>
                  <a:pt x="3626" y="3581"/>
                  <a:pt x="4123" y="2809"/>
                  <a:pt x="3729" y="2018"/>
                </a:cubicBezTo>
                <a:cubicBezTo>
                  <a:pt x="3334" y="1228"/>
                  <a:pt x="3265" y="490"/>
                  <a:pt x="3299" y="61"/>
                </a:cubicBezTo>
                <a:lnTo>
                  <a:pt x="3007" y="0"/>
                </a:lnTo>
                <a:lnTo>
                  <a:pt x="3007" y="0"/>
                </a:lnTo>
                <a:cubicBezTo>
                  <a:pt x="3023" y="566"/>
                  <a:pt x="2893" y="1313"/>
                  <a:pt x="2766" y="1537"/>
                </a:cubicBezTo>
                <a:cubicBezTo>
                  <a:pt x="2660" y="1726"/>
                  <a:pt x="2285" y="1809"/>
                  <a:pt x="2062" y="1843"/>
                </a:cubicBezTo>
                <a:cubicBezTo>
                  <a:pt x="1839" y="1810"/>
                  <a:pt x="1466" y="1726"/>
                  <a:pt x="1359" y="1537"/>
                </a:cubicBezTo>
                <a:cubicBezTo>
                  <a:pt x="1234" y="1313"/>
                  <a:pt x="1103" y="566"/>
                  <a:pt x="11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3"/>
          <p:cNvSpPr/>
          <p:nvPr/>
        </p:nvSpPr>
        <p:spPr>
          <a:xfrm>
            <a:off x="7115646" y="3228213"/>
            <a:ext cx="435933" cy="1169247"/>
          </a:xfrm>
          <a:custGeom>
            <a:avLst/>
            <a:gdLst/>
            <a:ahLst/>
            <a:cxnLst/>
            <a:rect l="l" t="t" r="r" b="b"/>
            <a:pathLst>
              <a:path w="3043" h="8162" extrusionOk="0">
                <a:moveTo>
                  <a:pt x="952" y="0"/>
                </a:moveTo>
                <a:cubicBezTo>
                  <a:pt x="763" y="687"/>
                  <a:pt x="613" y="1960"/>
                  <a:pt x="613" y="1960"/>
                </a:cubicBezTo>
                <a:cubicBezTo>
                  <a:pt x="219" y="2477"/>
                  <a:pt x="336" y="3160"/>
                  <a:pt x="336" y="3160"/>
                </a:cubicBezTo>
                <a:lnTo>
                  <a:pt x="1" y="7819"/>
                </a:lnTo>
                <a:cubicBezTo>
                  <a:pt x="73" y="8090"/>
                  <a:pt x="202" y="8162"/>
                  <a:pt x="319" y="8162"/>
                </a:cubicBezTo>
                <a:cubicBezTo>
                  <a:pt x="452" y="8162"/>
                  <a:pt x="571" y="8068"/>
                  <a:pt x="571" y="8068"/>
                </a:cubicBezTo>
                <a:cubicBezTo>
                  <a:pt x="571" y="8068"/>
                  <a:pt x="923" y="7011"/>
                  <a:pt x="1425" y="5873"/>
                </a:cubicBezTo>
                <a:cubicBezTo>
                  <a:pt x="1926" y="4734"/>
                  <a:pt x="1773" y="3532"/>
                  <a:pt x="1759" y="3305"/>
                </a:cubicBezTo>
                <a:cubicBezTo>
                  <a:pt x="1745" y="3077"/>
                  <a:pt x="2084" y="2786"/>
                  <a:pt x="2401" y="2248"/>
                </a:cubicBezTo>
                <a:cubicBezTo>
                  <a:pt x="2642" y="1842"/>
                  <a:pt x="2922" y="1219"/>
                  <a:pt x="3043" y="942"/>
                </a:cubicBezTo>
                <a:lnTo>
                  <a:pt x="952" y="0"/>
                </a:ln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3"/>
          <p:cNvSpPr/>
          <p:nvPr/>
        </p:nvSpPr>
        <p:spPr>
          <a:xfrm>
            <a:off x="6709224" y="4348484"/>
            <a:ext cx="553404" cy="232933"/>
          </a:xfrm>
          <a:custGeom>
            <a:avLst/>
            <a:gdLst/>
            <a:ahLst/>
            <a:cxnLst/>
            <a:rect l="l" t="t" r="r" b="b"/>
            <a:pathLst>
              <a:path w="3863" h="1626" extrusionOk="0">
                <a:moveTo>
                  <a:pt x="2837" y="0"/>
                </a:moveTo>
                <a:cubicBezTo>
                  <a:pt x="2837" y="0"/>
                  <a:pt x="1" y="1018"/>
                  <a:pt x="156" y="1371"/>
                </a:cubicBezTo>
                <a:cubicBezTo>
                  <a:pt x="233" y="1544"/>
                  <a:pt x="1000" y="1626"/>
                  <a:pt x="1793" y="1626"/>
                </a:cubicBezTo>
                <a:cubicBezTo>
                  <a:pt x="2621" y="1626"/>
                  <a:pt x="3477" y="1537"/>
                  <a:pt x="3607" y="1371"/>
                </a:cubicBezTo>
                <a:cubicBezTo>
                  <a:pt x="3862" y="1048"/>
                  <a:pt x="3409" y="249"/>
                  <a:pt x="3409" y="249"/>
                </a:cubicBezTo>
                <a:cubicBezTo>
                  <a:pt x="3409" y="249"/>
                  <a:pt x="3290" y="343"/>
                  <a:pt x="3156" y="343"/>
                </a:cubicBezTo>
                <a:cubicBezTo>
                  <a:pt x="3038" y="343"/>
                  <a:pt x="2908" y="271"/>
                  <a:pt x="2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3"/>
          <p:cNvSpPr/>
          <p:nvPr/>
        </p:nvSpPr>
        <p:spPr>
          <a:xfrm>
            <a:off x="7027113" y="4372551"/>
            <a:ext cx="59165" cy="66757"/>
          </a:xfrm>
          <a:custGeom>
            <a:avLst/>
            <a:gdLst/>
            <a:ahLst/>
            <a:cxnLst/>
            <a:rect l="l" t="t" r="r" b="b"/>
            <a:pathLst>
              <a:path w="413" h="466" extrusionOk="0">
                <a:moveTo>
                  <a:pt x="171" y="0"/>
                </a:moveTo>
                <a:cubicBezTo>
                  <a:pt x="116" y="21"/>
                  <a:pt x="59" y="42"/>
                  <a:pt x="1" y="67"/>
                </a:cubicBezTo>
                <a:lnTo>
                  <a:pt x="236" y="425"/>
                </a:lnTo>
                <a:cubicBezTo>
                  <a:pt x="253" y="450"/>
                  <a:pt x="282" y="466"/>
                  <a:pt x="311" y="466"/>
                </a:cubicBezTo>
                <a:cubicBezTo>
                  <a:pt x="328" y="466"/>
                  <a:pt x="345" y="461"/>
                  <a:pt x="360" y="451"/>
                </a:cubicBezTo>
                <a:cubicBezTo>
                  <a:pt x="401" y="425"/>
                  <a:pt x="412" y="370"/>
                  <a:pt x="386" y="328"/>
                </a:cubicBezTo>
                <a:lnTo>
                  <a:pt x="1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3"/>
          <p:cNvSpPr/>
          <p:nvPr/>
        </p:nvSpPr>
        <p:spPr>
          <a:xfrm>
            <a:off x="6961358" y="4398624"/>
            <a:ext cx="60168" cy="68762"/>
          </a:xfrm>
          <a:custGeom>
            <a:avLst/>
            <a:gdLst/>
            <a:ahLst/>
            <a:cxnLst/>
            <a:rect l="l" t="t" r="r" b="b"/>
            <a:pathLst>
              <a:path w="420" h="480" extrusionOk="0">
                <a:moveTo>
                  <a:pt x="169" y="0"/>
                </a:moveTo>
                <a:cubicBezTo>
                  <a:pt x="114" y="22"/>
                  <a:pt x="58" y="44"/>
                  <a:pt x="0" y="69"/>
                </a:cubicBezTo>
                <a:lnTo>
                  <a:pt x="244" y="438"/>
                </a:lnTo>
                <a:cubicBezTo>
                  <a:pt x="260" y="464"/>
                  <a:pt x="290" y="479"/>
                  <a:pt x="319" y="479"/>
                </a:cubicBezTo>
                <a:cubicBezTo>
                  <a:pt x="335" y="479"/>
                  <a:pt x="352" y="474"/>
                  <a:pt x="368" y="466"/>
                </a:cubicBezTo>
                <a:cubicBezTo>
                  <a:pt x="409" y="438"/>
                  <a:pt x="420" y="383"/>
                  <a:pt x="393" y="341"/>
                </a:cubicBezTo>
                <a:lnTo>
                  <a:pt x="1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3"/>
          <p:cNvSpPr/>
          <p:nvPr/>
        </p:nvSpPr>
        <p:spPr>
          <a:xfrm>
            <a:off x="6896175" y="4425700"/>
            <a:ext cx="60598" cy="69908"/>
          </a:xfrm>
          <a:custGeom>
            <a:avLst/>
            <a:gdLst/>
            <a:ahLst/>
            <a:cxnLst/>
            <a:rect l="l" t="t" r="r" b="b"/>
            <a:pathLst>
              <a:path w="423" h="488" extrusionOk="0">
                <a:moveTo>
                  <a:pt x="167" y="1"/>
                </a:moveTo>
                <a:cubicBezTo>
                  <a:pt x="112" y="24"/>
                  <a:pt x="55" y="49"/>
                  <a:pt x="0" y="73"/>
                </a:cubicBezTo>
                <a:lnTo>
                  <a:pt x="246" y="447"/>
                </a:lnTo>
                <a:cubicBezTo>
                  <a:pt x="262" y="472"/>
                  <a:pt x="292" y="488"/>
                  <a:pt x="321" y="488"/>
                </a:cubicBezTo>
                <a:cubicBezTo>
                  <a:pt x="338" y="488"/>
                  <a:pt x="354" y="483"/>
                  <a:pt x="369" y="473"/>
                </a:cubicBezTo>
                <a:cubicBezTo>
                  <a:pt x="410" y="447"/>
                  <a:pt x="423" y="391"/>
                  <a:pt x="395" y="350"/>
                </a:cubicBezTo>
                <a:lnTo>
                  <a:pt x="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3"/>
          <p:cNvSpPr/>
          <p:nvPr/>
        </p:nvSpPr>
        <p:spPr>
          <a:xfrm>
            <a:off x="7209480" y="2802740"/>
            <a:ext cx="882609" cy="582475"/>
          </a:xfrm>
          <a:custGeom>
            <a:avLst/>
            <a:gdLst/>
            <a:ahLst/>
            <a:cxnLst/>
            <a:rect l="l" t="t" r="r" b="b"/>
            <a:pathLst>
              <a:path w="6161" h="4066" extrusionOk="0">
                <a:moveTo>
                  <a:pt x="1535" y="1"/>
                </a:moveTo>
                <a:lnTo>
                  <a:pt x="49" y="2656"/>
                </a:lnTo>
                <a:cubicBezTo>
                  <a:pt x="1" y="2743"/>
                  <a:pt x="36" y="2854"/>
                  <a:pt x="127" y="2893"/>
                </a:cubicBezTo>
                <a:lnTo>
                  <a:pt x="2698" y="4051"/>
                </a:lnTo>
                <a:cubicBezTo>
                  <a:pt x="2720" y="4061"/>
                  <a:pt x="2744" y="4066"/>
                  <a:pt x="2767" y="4066"/>
                </a:cubicBezTo>
                <a:cubicBezTo>
                  <a:pt x="2833" y="4066"/>
                  <a:pt x="2897" y="4027"/>
                  <a:pt x="2924" y="3961"/>
                </a:cubicBezTo>
                <a:lnTo>
                  <a:pt x="3005" y="3766"/>
                </a:lnTo>
                <a:cubicBezTo>
                  <a:pt x="3019" y="3732"/>
                  <a:pt x="3049" y="3716"/>
                  <a:pt x="3080" y="3716"/>
                </a:cubicBezTo>
                <a:cubicBezTo>
                  <a:pt x="3111" y="3716"/>
                  <a:pt x="3141" y="3732"/>
                  <a:pt x="3155" y="3766"/>
                </a:cubicBezTo>
                <a:lnTo>
                  <a:pt x="3236" y="3961"/>
                </a:lnTo>
                <a:cubicBezTo>
                  <a:pt x="3263" y="4027"/>
                  <a:pt x="3326" y="4066"/>
                  <a:pt x="3393" y="4066"/>
                </a:cubicBezTo>
                <a:cubicBezTo>
                  <a:pt x="3416" y="4066"/>
                  <a:pt x="3440" y="4061"/>
                  <a:pt x="3462" y="4051"/>
                </a:cubicBezTo>
                <a:lnTo>
                  <a:pt x="6033" y="2893"/>
                </a:lnTo>
                <a:cubicBezTo>
                  <a:pt x="6124" y="2851"/>
                  <a:pt x="6160" y="2742"/>
                  <a:pt x="6111" y="2656"/>
                </a:cubicBezTo>
                <a:lnTo>
                  <a:pt x="4625" y="1"/>
                </a:lnTo>
                <a:cubicBezTo>
                  <a:pt x="3989" y="259"/>
                  <a:pt x="3080" y="311"/>
                  <a:pt x="3080" y="311"/>
                </a:cubicBezTo>
                <a:cubicBezTo>
                  <a:pt x="3080" y="311"/>
                  <a:pt x="2170" y="260"/>
                  <a:pt x="15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3"/>
          <p:cNvSpPr/>
          <p:nvPr/>
        </p:nvSpPr>
        <p:spPr>
          <a:xfrm>
            <a:off x="7393853" y="2802740"/>
            <a:ext cx="511716" cy="112885"/>
          </a:xfrm>
          <a:custGeom>
            <a:avLst/>
            <a:gdLst/>
            <a:ahLst/>
            <a:cxnLst/>
            <a:rect l="l" t="t" r="r" b="b"/>
            <a:pathLst>
              <a:path w="3572" h="788" extrusionOk="0">
                <a:moveTo>
                  <a:pt x="246" y="1"/>
                </a:moveTo>
                <a:lnTo>
                  <a:pt x="1" y="440"/>
                </a:lnTo>
                <a:cubicBezTo>
                  <a:pt x="760" y="666"/>
                  <a:pt x="1755" y="788"/>
                  <a:pt x="1755" y="788"/>
                </a:cubicBezTo>
                <a:cubicBezTo>
                  <a:pt x="1755" y="788"/>
                  <a:pt x="2806" y="663"/>
                  <a:pt x="3572" y="420"/>
                </a:cubicBezTo>
                <a:lnTo>
                  <a:pt x="3336" y="1"/>
                </a:lnTo>
                <a:cubicBezTo>
                  <a:pt x="2701" y="259"/>
                  <a:pt x="1791" y="311"/>
                  <a:pt x="1791" y="311"/>
                </a:cubicBezTo>
                <a:cubicBezTo>
                  <a:pt x="1791" y="311"/>
                  <a:pt x="881" y="260"/>
                  <a:pt x="24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3"/>
          <p:cNvSpPr/>
          <p:nvPr/>
        </p:nvSpPr>
        <p:spPr>
          <a:xfrm>
            <a:off x="7749561" y="3228213"/>
            <a:ext cx="436076" cy="1169247"/>
          </a:xfrm>
          <a:custGeom>
            <a:avLst/>
            <a:gdLst/>
            <a:ahLst/>
            <a:cxnLst/>
            <a:rect l="l" t="t" r="r" b="b"/>
            <a:pathLst>
              <a:path w="3044" h="8162" extrusionOk="0">
                <a:moveTo>
                  <a:pt x="2091" y="0"/>
                </a:moveTo>
                <a:lnTo>
                  <a:pt x="0" y="942"/>
                </a:lnTo>
                <a:cubicBezTo>
                  <a:pt x="121" y="1219"/>
                  <a:pt x="402" y="1842"/>
                  <a:pt x="643" y="2248"/>
                </a:cubicBezTo>
                <a:cubicBezTo>
                  <a:pt x="960" y="2786"/>
                  <a:pt x="1299" y="3077"/>
                  <a:pt x="1284" y="3305"/>
                </a:cubicBezTo>
                <a:cubicBezTo>
                  <a:pt x="1271" y="3532"/>
                  <a:pt x="1117" y="4734"/>
                  <a:pt x="1619" y="5873"/>
                </a:cubicBezTo>
                <a:cubicBezTo>
                  <a:pt x="2121" y="7011"/>
                  <a:pt x="2473" y="8068"/>
                  <a:pt x="2473" y="8068"/>
                </a:cubicBezTo>
                <a:cubicBezTo>
                  <a:pt x="2473" y="8068"/>
                  <a:pt x="2591" y="8162"/>
                  <a:pt x="2725" y="8162"/>
                </a:cubicBezTo>
                <a:cubicBezTo>
                  <a:pt x="2842" y="8162"/>
                  <a:pt x="2971" y="8090"/>
                  <a:pt x="3043" y="7819"/>
                </a:cubicBezTo>
                <a:lnTo>
                  <a:pt x="2707" y="3160"/>
                </a:lnTo>
                <a:cubicBezTo>
                  <a:pt x="2707" y="3160"/>
                  <a:pt x="2824" y="2477"/>
                  <a:pt x="2430" y="1960"/>
                </a:cubicBezTo>
                <a:cubicBezTo>
                  <a:pt x="2430" y="1960"/>
                  <a:pt x="2281" y="687"/>
                  <a:pt x="2091" y="0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3"/>
          <p:cNvSpPr/>
          <p:nvPr/>
        </p:nvSpPr>
        <p:spPr>
          <a:xfrm>
            <a:off x="8038655" y="4348484"/>
            <a:ext cx="553404" cy="232933"/>
          </a:xfrm>
          <a:custGeom>
            <a:avLst/>
            <a:gdLst/>
            <a:ahLst/>
            <a:cxnLst/>
            <a:rect l="l" t="t" r="r" b="b"/>
            <a:pathLst>
              <a:path w="3863" h="1626" extrusionOk="0">
                <a:moveTo>
                  <a:pt x="1025" y="0"/>
                </a:moveTo>
                <a:cubicBezTo>
                  <a:pt x="953" y="271"/>
                  <a:pt x="824" y="343"/>
                  <a:pt x="706" y="343"/>
                </a:cubicBezTo>
                <a:cubicBezTo>
                  <a:pt x="572" y="343"/>
                  <a:pt x="454" y="249"/>
                  <a:pt x="454" y="249"/>
                </a:cubicBezTo>
                <a:cubicBezTo>
                  <a:pt x="454" y="249"/>
                  <a:pt x="1" y="1048"/>
                  <a:pt x="256" y="1371"/>
                </a:cubicBezTo>
                <a:cubicBezTo>
                  <a:pt x="386" y="1537"/>
                  <a:pt x="1242" y="1626"/>
                  <a:pt x="2069" y="1626"/>
                </a:cubicBezTo>
                <a:cubicBezTo>
                  <a:pt x="2863" y="1626"/>
                  <a:pt x="3630" y="1544"/>
                  <a:pt x="3706" y="1371"/>
                </a:cubicBezTo>
                <a:cubicBezTo>
                  <a:pt x="3862" y="1018"/>
                  <a:pt x="1025" y="0"/>
                  <a:pt x="10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3"/>
          <p:cNvSpPr/>
          <p:nvPr/>
        </p:nvSpPr>
        <p:spPr>
          <a:xfrm>
            <a:off x="8214719" y="4372551"/>
            <a:ext cx="59309" cy="66757"/>
          </a:xfrm>
          <a:custGeom>
            <a:avLst/>
            <a:gdLst/>
            <a:ahLst/>
            <a:cxnLst/>
            <a:rect l="l" t="t" r="r" b="b"/>
            <a:pathLst>
              <a:path w="414" h="466" extrusionOk="0">
                <a:moveTo>
                  <a:pt x="243" y="0"/>
                </a:moveTo>
                <a:lnTo>
                  <a:pt x="28" y="328"/>
                </a:lnTo>
                <a:cubicBezTo>
                  <a:pt x="1" y="370"/>
                  <a:pt x="13" y="425"/>
                  <a:pt x="54" y="451"/>
                </a:cubicBezTo>
                <a:cubicBezTo>
                  <a:pt x="69" y="461"/>
                  <a:pt x="86" y="466"/>
                  <a:pt x="102" y="466"/>
                </a:cubicBezTo>
                <a:cubicBezTo>
                  <a:pt x="132" y="466"/>
                  <a:pt x="161" y="450"/>
                  <a:pt x="178" y="425"/>
                </a:cubicBezTo>
                <a:lnTo>
                  <a:pt x="413" y="67"/>
                </a:lnTo>
                <a:cubicBezTo>
                  <a:pt x="354" y="42"/>
                  <a:pt x="296" y="21"/>
                  <a:pt x="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3"/>
          <p:cNvSpPr/>
          <p:nvPr/>
        </p:nvSpPr>
        <p:spPr>
          <a:xfrm>
            <a:off x="8279614" y="4398624"/>
            <a:ext cx="60311" cy="68762"/>
          </a:xfrm>
          <a:custGeom>
            <a:avLst/>
            <a:gdLst/>
            <a:ahLst/>
            <a:cxnLst/>
            <a:rect l="l" t="t" r="r" b="b"/>
            <a:pathLst>
              <a:path w="421" h="480" extrusionOk="0">
                <a:moveTo>
                  <a:pt x="252" y="0"/>
                </a:moveTo>
                <a:lnTo>
                  <a:pt x="28" y="341"/>
                </a:lnTo>
                <a:cubicBezTo>
                  <a:pt x="1" y="383"/>
                  <a:pt x="12" y="438"/>
                  <a:pt x="53" y="466"/>
                </a:cubicBezTo>
                <a:cubicBezTo>
                  <a:pt x="68" y="474"/>
                  <a:pt x="85" y="479"/>
                  <a:pt x="102" y="479"/>
                </a:cubicBezTo>
                <a:cubicBezTo>
                  <a:pt x="131" y="479"/>
                  <a:pt x="161" y="464"/>
                  <a:pt x="177" y="438"/>
                </a:cubicBezTo>
                <a:lnTo>
                  <a:pt x="420" y="69"/>
                </a:lnTo>
                <a:cubicBezTo>
                  <a:pt x="363" y="44"/>
                  <a:pt x="307" y="22"/>
                  <a:pt x="2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3"/>
          <p:cNvSpPr/>
          <p:nvPr/>
        </p:nvSpPr>
        <p:spPr>
          <a:xfrm>
            <a:off x="8344367" y="4425843"/>
            <a:ext cx="60598" cy="69765"/>
          </a:xfrm>
          <a:custGeom>
            <a:avLst/>
            <a:gdLst/>
            <a:ahLst/>
            <a:cxnLst/>
            <a:rect l="l" t="t" r="r" b="b"/>
            <a:pathLst>
              <a:path w="423" h="487" extrusionOk="0">
                <a:moveTo>
                  <a:pt x="256" y="1"/>
                </a:moveTo>
                <a:lnTo>
                  <a:pt x="27" y="349"/>
                </a:lnTo>
                <a:cubicBezTo>
                  <a:pt x="0" y="390"/>
                  <a:pt x="11" y="446"/>
                  <a:pt x="52" y="472"/>
                </a:cubicBezTo>
                <a:cubicBezTo>
                  <a:pt x="68" y="482"/>
                  <a:pt x="85" y="487"/>
                  <a:pt x="101" y="487"/>
                </a:cubicBezTo>
                <a:cubicBezTo>
                  <a:pt x="131" y="487"/>
                  <a:pt x="160" y="471"/>
                  <a:pt x="177" y="446"/>
                </a:cubicBezTo>
                <a:lnTo>
                  <a:pt x="423" y="73"/>
                </a:lnTo>
                <a:cubicBezTo>
                  <a:pt x="368" y="49"/>
                  <a:pt x="311" y="25"/>
                  <a:pt x="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23"/>
          <p:cNvSpPr/>
          <p:nvPr/>
        </p:nvSpPr>
        <p:spPr>
          <a:xfrm>
            <a:off x="7556450" y="1235794"/>
            <a:ext cx="188240" cy="51285"/>
          </a:xfrm>
          <a:custGeom>
            <a:avLst/>
            <a:gdLst/>
            <a:ahLst/>
            <a:cxnLst/>
            <a:rect l="l" t="t" r="r" b="b"/>
            <a:pathLst>
              <a:path w="1314" h="358" extrusionOk="0">
                <a:moveTo>
                  <a:pt x="562" y="0"/>
                </a:moveTo>
                <a:cubicBezTo>
                  <a:pt x="395" y="0"/>
                  <a:pt x="61" y="41"/>
                  <a:pt x="1" y="357"/>
                </a:cubicBezTo>
                <a:cubicBezTo>
                  <a:pt x="119" y="338"/>
                  <a:pt x="233" y="332"/>
                  <a:pt x="332" y="332"/>
                </a:cubicBezTo>
                <a:cubicBezTo>
                  <a:pt x="522" y="332"/>
                  <a:pt x="656" y="355"/>
                  <a:pt x="656" y="355"/>
                </a:cubicBezTo>
                <a:cubicBezTo>
                  <a:pt x="656" y="355"/>
                  <a:pt x="792" y="332"/>
                  <a:pt x="983" y="332"/>
                </a:cubicBezTo>
                <a:cubicBezTo>
                  <a:pt x="1082" y="332"/>
                  <a:pt x="1196" y="338"/>
                  <a:pt x="1313" y="357"/>
                </a:cubicBezTo>
                <a:cubicBezTo>
                  <a:pt x="1253" y="41"/>
                  <a:pt x="918" y="0"/>
                  <a:pt x="751" y="0"/>
                </a:cubicBezTo>
                <a:cubicBezTo>
                  <a:pt x="694" y="0"/>
                  <a:pt x="656" y="5"/>
                  <a:pt x="656" y="5"/>
                </a:cubicBezTo>
                <a:cubicBezTo>
                  <a:pt x="656" y="5"/>
                  <a:pt x="619" y="0"/>
                  <a:pt x="56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23"/>
          <p:cNvSpPr/>
          <p:nvPr/>
        </p:nvSpPr>
        <p:spPr>
          <a:xfrm>
            <a:off x="7589256" y="1201269"/>
            <a:ext cx="122628" cy="45985"/>
          </a:xfrm>
          <a:custGeom>
            <a:avLst/>
            <a:gdLst/>
            <a:ahLst/>
            <a:cxnLst/>
            <a:rect l="l" t="t" r="r" b="b"/>
            <a:pathLst>
              <a:path w="856" h="321" extrusionOk="0">
                <a:moveTo>
                  <a:pt x="427" y="1"/>
                </a:moveTo>
                <a:cubicBezTo>
                  <a:pt x="427" y="1"/>
                  <a:pt x="51" y="32"/>
                  <a:pt x="1" y="321"/>
                </a:cubicBezTo>
                <a:cubicBezTo>
                  <a:pt x="116" y="266"/>
                  <a:pt x="248" y="255"/>
                  <a:pt x="334" y="255"/>
                </a:cubicBezTo>
                <a:cubicBezTo>
                  <a:pt x="391" y="255"/>
                  <a:pt x="427" y="259"/>
                  <a:pt x="427" y="259"/>
                </a:cubicBezTo>
                <a:cubicBezTo>
                  <a:pt x="427" y="259"/>
                  <a:pt x="464" y="255"/>
                  <a:pt x="521" y="255"/>
                </a:cubicBezTo>
                <a:cubicBezTo>
                  <a:pt x="607" y="255"/>
                  <a:pt x="740" y="266"/>
                  <a:pt x="855" y="321"/>
                </a:cubicBezTo>
                <a:cubicBezTo>
                  <a:pt x="805" y="31"/>
                  <a:pt x="427" y="1"/>
                  <a:pt x="4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23"/>
          <p:cNvSpPr/>
          <p:nvPr/>
        </p:nvSpPr>
        <p:spPr>
          <a:xfrm>
            <a:off x="7497858" y="1014605"/>
            <a:ext cx="416450" cy="347250"/>
          </a:xfrm>
          <a:custGeom>
            <a:avLst/>
            <a:gdLst/>
            <a:ahLst/>
            <a:cxnLst/>
            <a:rect l="l" t="t" r="r" b="b"/>
            <a:pathLst>
              <a:path w="2907" h="2424" extrusionOk="0">
                <a:moveTo>
                  <a:pt x="999" y="0"/>
                </a:moveTo>
                <a:cubicBezTo>
                  <a:pt x="881" y="0"/>
                  <a:pt x="758" y="17"/>
                  <a:pt x="634" y="53"/>
                </a:cubicBezTo>
                <a:cubicBezTo>
                  <a:pt x="0" y="237"/>
                  <a:pt x="421" y="673"/>
                  <a:pt x="637" y="1074"/>
                </a:cubicBezTo>
                <a:cubicBezTo>
                  <a:pt x="717" y="1223"/>
                  <a:pt x="793" y="1310"/>
                  <a:pt x="859" y="1360"/>
                </a:cubicBezTo>
                <a:cubicBezTo>
                  <a:pt x="963" y="1312"/>
                  <a:pt x="1065" y="1303"/>
                  <a:pt x="1065" y="1303"/>
                </a:cubicBezTo>
                <a:cubicBezTo>
                  <a:pt x="1065" y="1303"/>
                  <a:pt x="1443" y="1334"/>
                  <a:pt x="1493" y="1622"/>
                </a:cubicBezTo>
                <a:cubicBezTo>
                  <a:pt x="1601" y="1672"/>
                  <a:pt x="1694" y="1760"/>
                  <a:pt x="1721" y="1913"/>
                </a:cubicBezTo>
                <a:cubicBezTo>
                  <a:pt x="2023" y="1962"/>
                  <a:pt x="2351" y="2095"/>
                  <a:pt x="2517" y="2424"/>
                </a:cubicBezTo>
                <a:cubicBezTo>
                  <a:pt x="2906" y="1924"/>
                  <a:pt x="2406" y="1243"/>
                  <a:pt x="2406" y="1243"/>
                </a:cubicBezTo>
                <a:lnTo>
                  <a:pt x="2406" y="1243"/>
                </a:lnTo>
                <a:cubicBezTo>
                  <a:pt x="2406" y="1243"/>
                  <a:pt x="2466" y="1906"/>
                  <a:pt x="2166" y="1947"/>
                </a:cubicBezTo>
                <a:cubicBezTo>
                  <a:pt x="2158" y="1948"/>
                  <a:pt x="2149" y="1949"/>
                  <a:pt x="2141" y="1949"/>
                </a:cubicBezTo>
                <a:cubicBezTo>
                  <a:pt x="1866" y="1949"/>
                  <a:pt x="1845" y="1302"/>
                  <a:pt x="1865" y="749"/>
                </a:cubicBezTo>
                <a:cubicBezTo>
                  <a:pt x="1880" y="290"/>
                  <a:pt x="1484" y="0"/>
                  <a:pt x="9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23"/>
          <p:cNvSpPr/>
          <p:nvPr/>
        </p:nvSpPr>
        <p:spPr>
          <a:xfrm>
            <a:off x="7371791" y="1566001"/>
            <a:ext cx="87101" cy="157724"/>
          </a:xfrm>
          <a:custGeom>
            <a:avLst/>
            <a:gdLst/>
            <a:ahLst/>
            <a:cxnLst/>
            <a:rect l="l" t="t" r="r" b="b"/>
            <a:pathLst>
              <a:path w="608" h="1101" extrusionOk="0">
                <a:moveTo>
                  <a:pt x="293" y="0"/>
                </a:moveTo>
                <a:cubicBezTo>
                  <a:pt x="278" y="0"/>
                  <a:pt x="263" y="2"/>
                  <a:pt x="249" y="5"/>
                </a:cubicBezTo>
                <a:cubicBezTo>
                  <a:pt x="78" y="47"/>
                  <a:pt x="0" y="325"/>
                  <a:pt x="75" y="626"/>
                </a:cubicBezTo>
                <a:cubicBezTo>
                  <a:pt x="142" y="901"/>
                  <a:pt x="314" y="1100"/>
                  <a:pt x="474" y="1100"/>
                </a:cubicBezTo>
                <a:cubicBezTo>
                  <a:pt x="489" y="1100"/>
                  <a:pt x="503" y="1099"/>
                  <a:pt x="518" y="1095"/>
                </a:cubicBezTo>
                <a:cubicBezTo>
                  <a:pt x="552" y="1087"/>
                  <a:pt x="582" y="1069"/>
                  <a:pt x="607" y="1045"/>
                </a:cubicBezTo>
                <a:cubicBezTo>
                  <a:pt x="517" y="729"/>
                  <a:pt x="461" y="385"/>
                  <a:pt x="428" y="44"/>
                </a:cubicBezTo>
                <a:cubicBezTo>
                  <a:pt x="383" y="16"/>
                  <a:pt x="338" y="0"/>
                  <a:pt x="293" y="0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23"/>
          <p:cNvSpPr/>
          <p:nvPr/>
        </p:nvSpPr>
        <p:spPr>
          <a:xfrm>
            <a:off x="7842249" y="1566001"/>
            <a:ext cx="86957" cy="157724"/>
          </a:xfrm>
          <a:custGeom>
            <a:avLst/>
            <a:gdLst/>
            <a:ahLst/>
            <a:cxnLst/>
            <a:rect l="l" t="t" r="r" b="b"/>
            <a:pathLst>
              <a:path w="607" h="1101" extrusionOk="0">
                <a:moveTo>
                  <a:pt x="314" y="0"/>
                </a:moveTo>
                <a:cubicBezTo>
                  <a:pt x="270" y="0"/>
                  <a:pt x="224" y="16"/>
                  <a:pt x="180" y="44"/>
                </a:cubicBezTo>
                <a:cubicBezTo>
                  <a:pt x="146" y="385"/>
                  <a:pt x="92" y="729"/>
                  <a:pt x="1" y="1045"/>
                </a:cubicBezTo>
                <a:cubicBezTo>
                  <a:pt x="26" y="1069"/>
                  <a:pt x="56" y="1087"/>
                  <a:pt x="89" y="1095"/>
                </a:cubicBezTo>
                <a:cubicBezTo>
                  <a:pt x="103" y="1099"/>
                  <a:pt x="118" y="1100"/>
                  <a:pt x="133" y="1100"/>
                </a:cubicBezTo>
                <a:cubicBezTo>
                  <a:pt x="294" y="1100"/>
                  <a:pt x="465" y="901"/>
                  <a:pt x="533" y="626"/>
                </a:cubicBezTo>
                <a:cubicBezTo>
                  <a:pt x="606" y="325"/>
                  <a:pt x="529" y="47"/>
                  <a:pt x="359" y="5"/>
                </a:cubicBezTo>
                <a:cubicBezTo>
                  <a:pt x="344" y="2"/>
                  <a:pt x="329" y="0"/>
                  <a:pt x="314" y="0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23"/>
          <p:cNvSpPr/>
          <p:nvPr/>
        </p:nvSpPr>
        <p:spPr>
          <a:xfrm>
            <a:off x="7426659" y="1281493"/>
            <a:ext cx="447823" cy="623589"/>
          </a:xfrm>
          <a:custGeom>
            <a:avLst/>
            <a:gdLst/>
            <a:ahLst/>
            <a:cxnLst/>
            <a:rect l="l" t="t" r="r" b="b"/>
            <a:pathLst>
              <a:path w="3126" h="4353" extrusionOk="0">
                <a:moveTo>
                  <a:pt x="1233" y="1"/>
                </a:moveTo>
                <a:cubicBezTo>
                  <a:pt x="775" y="1"/>
                  <a:pt x="0" y="137"/>
                  <a:pt x="0" y="1056"/>
                </a:cubicBezTo>
                <a:cubicBezTo>
                  <a:pt x="0" y="2361"/>
                  <a:pt x="206" y="4353"/>
                  <a:pt x="1562" y="4353"/>
                </a:cubicBezTo>
                <a:cubicBezTo>
                  <a:pt x="2920" y="4353"/>
                  <a:pt x="3126" y="2362"/>
                  <a:pt x="3126" y="1056"/>
                </a:cubicBezTo>
                <a:cubicBezTo>
                  <a:pt x="3126" y="137"/>
                  <a:pt x="2351" y="1"/>
                  <a:pt x="1892" y="1"/>
                </a:cubicBezTo>
                <a:cubicBezTo>
                  <a:pt x="1699" y="1"/>
                  <a:pt x="1562" y="25"/>
                  <a:pt x="1562" y="25"/>
                </a:cubicBezTo>
                <a:cubicBezTo>
                  <a:pt x="1562" y="25"/>
                  <a:pt x="1426" y="1"/>
                  <a:pt x="1233" y="1"/>
                </a:cubicBezTo>
                <a:close/>
              </a:path>
            </a:pathLst>
          </a:custGeom>
          <a:solidFill>
            <a:srgbClr val="FFC2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23"/>
          <p:cNvSpPr/>
          <p:nvPr/>
        </p:nvSpPr>
        <p:spPr>
          <a:xfrm>
            <a:off x="7426659" y="1281493"/>
            <a:ext cx="447823" cy="349542"/>
          </a:xfrm>
          <a:custGeom>
            <a:avLst/>
            <a:gdLst/>
            <a:ahLst/>
            <a:cxnLst/>
            <a:rect l="l" t="t" r="r" b="b"/>
            <a:pathLst>
              <a:path w="3126" h="2440" extrusionOk="0">
                <a:moveTo>
                  <a:pt x="1233" y="1"/>
                </a:moveTo>
                <a:cubicBezTo>
                  <a:pt x="775" y="1"/>
                  <a:pt x="0" y="137"/>
                  <a:pt x="0" y="1056"/>
                </a:cubicBezTo>
                <a:cubicBezTo>
                  <a:pt x="0" y="1333"/>
                  <a:pt x="9" y="1641"/>
                  <a:pt x="37" y="1957"/>
                </a:cubicBezTo>
                <a:cubicBezTo>
                  <a:pt x="211" y="2150"/>
                  <a:pt x="334" y="2440"/>
                  <a:pt x="334" y="2440"/>
                </a:cubicBezTo>
                <a:cubicBezTo>
                  <a:pt x="334" y="2440"/>
                  <a:pt x="175" y="1461"/>
                  <a:pt x="334" y="1087"/>
                </a:cubicBezTo>
                <a:cubicBezTo>
                  <a:pt x="460" y="789"/>
                  <a:pt x="1163" y="758"/>
                  <a:pt x="1445" y="758"/>
                </a:cubicBezTo>
                <a:cubicBezTo>
                  <a:pt x="1518" y="758"/>
                  <a:pt x="1562" y="760"/>
                  <a:pt x="1562" y="760"/>
                </a:cubicBezTo>
                <a:cubicBezTo>
                  <a:pt x="1562" y="760"/>
                  <a:pt x="1607" y="758"/>
                  <a:pt x="1680" y="758"/>
                </a:cubicBezTo>
                <a:cubicBezTo>
                  <a:pt x="1962" y="758"/>
                  <a:pt x="2666" y="789"/>
                  <a:pt x="2792" y="1087"/>
                </a:cubicBezTo>
                <a:cubicBezTo>
                  <a:pt x="2951" y="1461"/>
                  <a:pt x="2792" y="2440"/>
                  <a:pt x="2792" y="2440"/>
                </a:cubicBezTo>
                <a:cubicBezTo>
                  <a:pt x="2792" y="2440"/>
                  <a:pt x="2915" y="2149"/>
                  <a:pt x="3089" y="1957"/>
                </a:cubicBezTo>
                <a:cubicBezTo>
                  <a:pt x="3117" y="1641"/>
                  <a:pt x="3126" y="1333"/>
                  <a:pt x="3126" y="1056"/>
                </a:cubicBezTo>
                <a:cubicBezTo>
                  <a:pt x="3126" y="137"/>
                  <a:pt x="2351" y="1"/>
                  <a:pt x="1892" y="1"/>
                </a:cubicBezTo>
                <a:cubicBezTo>
                  <a:pt x="1699" y="1"/>
                  <a:pt x="1562" y="25"/>
                  <a:pt x="1562" y="25"/>
                </a:cubicBezTo>
                <a:cubicBezTo>
                  <a:pt x="1562" y="25"/>
                  <a:pt x="1426" y="1"/>
                  <a:pt x="12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23"/>
          <p:cNvSpPr/>
          <p:nvPr/>
        </p:nvSpPr>
        <p:spPr>
          <a:xfrm>
            <a:off x="7724348" y="1599523"/>
            <a:ext cx="27649" cy="66041"/>
          </a:xfrm>
          <a:custGeom>
            <a:avLst/>
            <a:gdLst/>
            <a:ahLst/>
            <a:cxnLst/>
            <a:rect l="l" t="t" r="r" b="b"/>
            <a:pathLst>
              <a:path w="193" h="461" extrusionOk="0">
                <a:moveTo>
                  <a:pt x="96" y="1"/>
                </a:moveTo>
                <a:cubicBezTo>
                  <a:pt x="43" y="1"/>
                  <a:pt x="0" y="104"/>
                  <a:pt x="0" y="231"/>
                </a:cubicBezTo>
                <a:cubicBezTo>
                  <a:pt x="0" y="359"/>
                  <a:pt x="43" y="461"/>
                  <a:pt x="96" y="461"/>
                </a:cubicBezTo>
                <a:cubicBezTo>
                  <a:pt x="149" y="461"/>
                  <a:pt x="192" y="359"/>
                  <a:pt x="192" y="231"/>
                </a:cubicBezTo>
                <a:cubicBezTo>
                  <a:pt x="192" y="104"/>
                  <a:pt x="149" y="1"/>
                  <a:pt x="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23"/>
          <p:cNvSpPr/>
          <p:nvPr/>
        </p:nvSpPr>
        <p:spPr>
          <a:xfrm>
            <a:off x="7686241" y="1542794"/>
            <a:ext cx="112027" cy="31659"/>
          </a:xfrm>
          <a:custGeom>
            <a:avLst/>
            <a:gdLst/>
            <a:ahLst/>
            <a:cxnLst/>
            <a:rect l="l" t="t" r="r" b="b"/>
            <a:pathLst>
              <a:path w="782" h="221" extrusionOk="0">
                <a:moveTo>
                  <a:pt x="371" y="1"/>
                </a:moveTo>
                <a:cubicBezTo>
                  <a:pt x="265" y="1"/>
                  <a:pt x="147" y="29"/>
                  <a:pt x="32" y="113"/>
                </a:cubicBezTo>
                <a:cubicBezTo>
                  <a:pt x="5" y="133"/>
                  <a:pt x="0" y="169"/>
                  <a:pt x="20" y="196"/>
                </a:cubicBezTo>
                <a:cubicBezTo>
                  <a:pt x="31" y="212"/>
                  <a:pt x="48" y="221"/>
                  <a:pt x="67" y="221"/>
                </a:cubicBezTo>
                <a:cubicBezTo>
                  <a:pt x="79" y="221"/>
                  <a:pt x="92" y="217"/>
                  <a:pt x="102" y="209"/>
                </a:cubicBezTo>
                <a:cubicBezTo>
                  <a:pt x="195" y="142"/>
                  <a:pt x="289" y="119"/>
                  <a:pt x="374" y="119"/>
                </a:cubicBezTo>
                <a:cubicBezTo>
                  <a:pt x="540" y="119"/>
                  <a:pt x="671" y="206"/>
                  <a:pt x="679" y="210"/>
                </a:cubicBezTo>
                <a:cubicBezTo>
                  <a:pt x="690" y="216"/>
                  <a:pt x="701" y="221"/>
                  <a:pt x="712" y="221"/>
                </a:cubicBezTo>
                <a:cubicBezTo>
                  <a:pt x="732" y="221"/>
                  <a:pt x="751" y="211"/>
                  <a:pt x="762" y="195"/>
                </a:cubicBezTo>
                <a:cubicBezTo>
                  <a:pt x="782" y="168"/>
                  <a:pt x="774" y="132"/>
                  <a:pt x="747" y="112"/>
                </a:cubicBezTo>
                <a:cubicBezTo>
                  <a:pt x="744" y="110"/>
                  <a:pt x="581" y="1"/>
                  <a:pt x="3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23"/>
          <p:cNvSpPr/>
          <p:nvPr/>
        </p:nvSpPr>
        <p:spPr>
          <a:xfrm>
            <a:off x="7610601" y="1615282"/>
            <a:ext cx="80654" cy="123199"/>
          </a:xfrm>
          <a:custGeom>
            <a:avLst/>
            <a:gdLst/>
            <a:ahLst/>
            <a:cxnLst/>
            <a:rect l="l" t="t" r="r" b="b"/>
            <a:pathLst>
              <a:path w="563" h="860" extrusionOk="0">
                <a:moveTo>
                  <a:pt x="280" y="1"/>
                </a:moveTo>
                <a:cubicBezTo>
                  <a:pt x="273" y="1"/>
                  <a:pt x="265" y="2"/>
                  <a:pt x="258" y="5"/>
                </a:cubicBezTo>
                <a:cubicBezTo>
                  <a:pt x="227" y="16"/>
                  <a:pt x="212" y="51"/>
                  <a:pt x="223" y="82"/>
                </a:cubicBezTo>
                <a:cubicBezTo>
                  <a:pt x="324" y="345"/>
                  <a:pt x="416" y="666"/>
                  <a:pt x="392" y="722"/>
                </a:cubicBezTo>
                <a:cubicBezTo>
                  <a:pt x="385" y="734"/>
                  <a:pt x="359" y="740"/>
                  <a:pt x="321" y="740"/>
                </a:cubicBezTo>
                <a:cubicBezTo>
                  <a:pt x="260" y="740"/>
                  <a:pt x="169" y="725"/>
                  <a:pt x="85" y="698"/>
                </a:cubicBezTo>
                <a:cubicBezTo>
                  <a:pt x="79" y="696"/>
                  <a:pt x="73" y="695"/>
                  <a:pt x="67" y="695"/>
                </a:cubicBezTo>
                <a:cubicBezTo>
                  <a:pt x="41" y="695"/>
                  <a:pt x="19" y="711"/>
                  <a:pt x="10" y="737"/>
                </a:cubicBezTo>
                <a:cubicBezTo>
                  <a:pt x="0" y="768"/>
                  <a:pt x="18" y="802"/>
                  <a:pt x="48" y="811"/>
                </a:cubicBezTo>
                <a:cubicBezTo>
                  <a:pt x="97" y="828"/>
                  <a:pt x="210" y="859"/>
                  <a:pt x="312" y="859"/>
                </a:cubicBezTo>
                <a:cubicBezTo>
                  <a:pt x="388" y="859"/>
                  <a:pt x="457" y="843"/>
                  <a:pt x="493" y="786"/>
                </a:cubicBezTo>
                <a:cubicBezTo>
                  <a:pt x="563" y="676"/>
                  <a:pt x="425" y="271"/>
                  <a:pt x="335" y="40"/>
                </a:cubicBezTo>
                <a:cubicBezTo>
                  <a:pt x="326" y="16"/>
                  <a:pt x="304" y="1"/>
                  <a:pt x="2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23"/>
          <p:cNvSpPr/>
          <p:nvPr/>
        </p:nvSpPr>
        <p:spPr>
          <a:xfrm>
            <a:off x="7594413" y="1768997"/>
            <a:ext cx="132943" cy="42833"/>
          </a:xfrm>
          <a:custGeom>
            <a:avLst/>
            <a:gdLst/>
            <a:ahLst/>
            <a:cxnLst/>
            <a:rect l="l" t="t" r="r" b="b"/>
            <a:pathLst>
              <a:path w="928" h="299" extrusionOk="0">
                <a:moveTo>
                  <a:pt x="861" y="1"/>
                </a:moveTo>
                <a:cubicBezTo>
                  <a:pt x="848" y="1"/>
                  <a:pt x="836" y="5"/>
                  <a:pt x="825" y="13"/>
                </a:cubicBezTo>
                <a:cubicBezTo>
                  <a:pt x="643" y="146"/>
                  <a:pt x="448" y="178"/>
                  <a:pt x="304" y="178"/>
                </a:cubicBezTo>
                <a:cubicBezTo>
                  <a:pt x="175" y="178"/>
                  <a:pt x="86" y="153"/>
                  <a:pt x="83" y="152"/>
                </a:cubicBezTo>
                <a:cubicBezTo>
                  <a:pt x="78" y="150"/>
                  <a:pt x="72" y="150"/>
                  <a:pt x="67" y="150"/>
                </a:cubicBezTo>
                <a:cubicBezTo>
                  <a:pt x="41" y="150"/>
                  <a:pt x="16" y="165"/>
                  <a:pt x="9" y="192"/>
                </a:cubicBezTo>
                <a:cubicBezTo>
                  <a:pt x="1" y="222"/>
                  <a:pt x="17" y="256"/>
                  <a:pt x="49" y="266"/>
                </a:cubicBezTo>
                <a:cubicBezTo>
                  <a:pt x="58" y="268"/>
                  <a:pt x="159" y="298"/>
                  <a:pt x="306" y="298"/>
                </a:cubicBezTo>
                <a:cubicBezTo>
                  <a:pt x="468" y="298"/>
                  <a:pt x="688" y="261"/>
                  <a:pt x="896" y="109"/>
                </a:cubicBezTo>
                <a:cubicBezTo>
                  <a:pt x="922" y="89"/>
                  <a:pt x="928" y="53"/>
                  <a:pt x="908" y="26"/>
                </a:cubicBezTo>
                <a:cubicBezTo>
                  <a:pt x="897" y="9"/>
                  <a:pt x="879" y="1"/>
                  <a:pt x="8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23"/>
          <p:cNvSpPr/>
          <p:nvPr/>
        </p:nvSpPr>
        <p:spPr>
          <a:xfrm>
            <a:off x="7549287" y="1599667"/>
            <a:ext cx="27649" cy="66041"/>
          </a:xfrm>
          <a:custGeom>
            <a:avLst/>
            <a:gdLst/>
            <a:ahLst/>
            <a:cxnLst/>
            <a:rect l="l" t="t" r="r" b="b"/>
            <a:pathLst>
              <a:path w="193" h="461" extrusionOk="0">
                <a:moveTo>
                  <a:pt x="97" y="1"/>
                </a:moveTo>
                <a:cubicBezTo>
                  <a:pt x="44" y="1"/>
                  <a:pt x="0" y="104"/>
                  <a:pt x="0" y="231"/>
                </a:cubicBezTo>
                <a:cubicBezTo>
                  <a:pt x="0" y="357"/>
                  <a:pt x="44" y="461"/>
                  <a:pt x="97" y="461"/>
                </a:cubicBezTo>
                <a:cubicBezTo>
                  <a:pt x="149" y="461"/>
                  <a:pt x="193" y="359"/>
                  <a:pt x="193" y="231"/>
                </a:cubicBezTo>
                <a:cubicBezTo>
                  <a:pt x="193" y="104"/>
                  <a:pt x="149" y="1"/>
                  <a:pt x="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23"/>
          <p:cNvSpPr/>
          <p:nvPr/>
        </p:nvSpPr>
        <p:spPr>
          <a:xfrm>
            <a:off x="7503015" y="1542794"/>
            <a:ext cx="112027" cy="31659"/>
          </a:xfrm>
          <a:custGeom>
            <a:avLst/>
            <a:gdLst/>
            <a:ahLst/>
            <a:cxnLst/>
            <a:rect l="l" t="t" r="r" b="b"/>
            <a:pathLst>
              <a:path w="782" h="221" extrusionOk="0">
                <a:moveTo>
                  <a:pt x="410" y="1"/>
                </a:moveTo>
                <a:cubicBezTo>
                  <a:pt x="201" y="1"/>
                  <a:pt x="38" y="110"/>
                  <a:pt x="35" y="112"/>
                </a:cubicBezTo>
                <a:cubicBezTo>
                  <a:pt x="8" y="132"/>
                  <a:pt x="0" y="168"/>
                  <a:pt x="20" y="195"/>
                </a:cubicBezTo>
                <a:cubicBezTo>
                  <a:pt x="31" y="211"/>
                  <a:pt x="49" y="221"/>
                  <a:pt x="68" y="221"/>
                </a:cubicBezTo>
                <a:cubicBezTo>
                  <a:pt x="80" y="221"/>
                  <a:pt x="91" y="219"/>
                  <a:pt x="102" y="210"/>
                </a:cubicBezTo>
                <a:cubicBezTo>
                  <a:pt x="104" y="209"/>
                  <a:pt x="238" y="120"/>
                  <a:pt x="408" y="120"/>
                </a:cubicBezTo>
                <a:cubicBezTo>
                  <a:pt x="493" y="120"/>
                  <a:pt x="588" y="142"/>
                  <a:pt x="679" y="209"/>
                </a:cubicBezTo>
                <a:cubicBezTo>
                  <a:pt x="690" y="217"/>
                  <a:pt x="703" y="221"/>
                  <a:pt x="715" y="221"/>
                </a:cubicBezTo>
                <a:cubicBezTo>
                  <a:pt x="733" y="221"/>
                  <a:pt x="751" y="212"/>
                  <a:pt x="762" y="196"/>
                </a:cubicBezTo>
                <a:cubicBezTo>
                  <a:pt x="782" y="169"/>
                  <a:pt x="777" y="133"/>
                  <a:pt x="750" y="113"/>
                </a:cubicBezTo>
                <a:cubicBezTo>
                  <a:pt x="635" y="29"/>
                  <a:pt x="517" y="1"/>
                  <a:pt x="4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3"/>
          <p:cNvSpPr txBox="1"/>
          <p:nvPr/>
        </p:nvSpPr>
        <p:spPr>
          <a:xfrm>
            <a:off x="317379" y="1446271"/>
            <a:ext cx="5193784" cy="1908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were given EMG data as .csv files with varying column formats.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Script reads each file, finds the correct left and right Vastus Lateralis signals, and extracts them.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Generates side-by-side plots for left and right muscles.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Saves each plot as a high-resolution .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png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for visual inspection and pattern detection.</a:t>
            </a:r>
          </a:p>
        </p:txBody>
      </p:sp>
      <p:sp>
        <p:nvSpPr>
          <p:cNvPr id="930" name="Google Shape;930;p23"/>
          <p:cNvSpPr txBox="1"/>
          <p:nvPr/>
        </p:nvSpPr>
        <p:spPr>
          <a:xfrm>
            <a:off x="317378" y="1014605"/>
            <a:ext cx="3128465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MATLAB Batch Plotting Script </a:t>
            </a:r>
            <a:endParaRPr sz="1600"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48" name="Google Shape;948;p23"/>
          <p:cNvGrpSpPr/>
          <p:nvPr/>
        </p:nvGrpSpPr>
        <p:grpSpPr>
          <a:xfrm>
            <a:off x="5701071" y="3531890"/>
            <a:ext cx="1630883" cy="806335"/>
            <a:chOff x="2630492" y="3597572"/>
            <a:chExt cx="1630883" cy="806335"/>
          </a:xfrm>
        </p:grpSpPr>
        <p:grpSp>
          <p:nvGrpSpPr>
            <p:cNvPr id="949" name="Google Shape;949;p23"/>
            <p:cNvGrpSpPr/>
            <p:nvPr/>
          </p:nvGrpSpPr>
          <p:grpSpPr>
            <a:xfrm>
              <a:off x="2630492" y="3971133"/>
              <a:ext cx="432924" cy="432773"/>
              <a:chOff x="2170124" y="3405976"/>
              <a:chExt cx="432924" cy="432773"/>
            </a:xfrm>
          </p:grpSpPr>
          <p:sp>
            <p:nvSpPr>
              <p:cNvPr id="950" name="Google Shape;950;p23"/>
              <p:cNvSpPr/>
              <p:nvPr/>
            </p:nvSpPr>
            <p:spPr>
              <a:xfrm>
                <a:off x="2170124" y="3405976"/>
                <a:ext cx="432924" cy="432773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3021" extrusionOk="0">
                    <a:moveTo>
                      <a:pt x="1512" y="306"/>
                    </a:moveTo>
                    <a:cubicBezTo>
                      <a:pt x="2177" y="306"/>
                      <a:pt x="2716" y="846"/>
                      <a:pt x="2716" y="1511"/>
                    </a:cubicBezTo>
                    <a:cubicBezTo>
                      <a:pt x="2716" y="2176"/>
                      <a:pt x="2177" y="2716"/>
                      <a:pt x="1512" y="2716"/>
                    </a:cubicBezTo>
                    <a:cubicBezTo>
                      <a:pt x="846" y="2716"/>
                      <a:pt x="306" y="2176"/>
                      <a:pt x="306" y="1511"/>
                    </a:cubicBezTo>
                    <a:cubicBezTo>
                      <a:pt x="306" y="846"/>
                      <a:pt x="846" y="306"/>
                      <a:pt x="1512" y="306"/>
                    </a:cubicBezTo>
                    <a:close/>
                    <a:moveTo>
                      <a:pt x="1512" y="1"/>
                    </a:moveTo>
                    <a:cubicBezTo>
                      <a:pt x="678" y="1"/>
                      <a:pt x="0" y="677"/>
                      <a:pt x="0" y="1511"/>
                    </a:cubicBezTo>
                    <a:cubicBezTo>
                      <a:pt x="0" y="2345"/>
                      <a:pt x="678" y="3021"/>
                      <a:pt x="1512" y="3021"/>
                    </a:cubicBezTo>
                    <a:cubicBezTo>
                      <a:pt x="2345" y="3021"/>
                      <a:pt x="3022" y="2345"/>
                      <a:pt x="3022" y="1511"/>
                    </a:cubicBezTo>
                    <a:cubicBezTo>
                      <a:pt x="3022" y="677"/>
                      <a:pt x="2345" y="1"/>
                      <a:pt x="15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3"/>
              <p:cNvSpPr/>
              <p:nvPr/>
            </p:nvSpPr>
            <p:spPr>
              <a:xfrm>
                <a:off x="2196913" y="3449813"/>
                <a:ext cx="379059" cy="345388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411" extrusionOk="0">
                    <a:moveTo>
                      <a:pt x="1323" y="0"/>
                    </a:moveTo>
                    <a:cubicBezTo>
                      <a:pt x="1015" y="0"/>
                      <a:pt x="707" y="118"/>
                      <a:pt x="471" y="353"/>
                    </a:cubicBezTo>
                    <a:cubicBezTo>
                      <a:pt x="1" y="824"/>
                      <a:pt x="1" y="1586"/>
                      <a:pt x="471" y="2057"/>
                    </a:cubicBezTo>
                    <a:cubicBezTo>
                      <a:pt x="707" y="2292"/>
                      <a:pt x="1015" y="2410"/>
                      <a:pt x="1323" y="2410"/>
                    </a:cubicBezTo>
                    <a:cubicBezTo>
                      <a:pt x="1631" y="2410"/>
                      <a:pt x="1939" y="2292"/>
                      <a:pt x="2175" y="2057"/>
                    </a:cubicBezTo>
                    <a:cubicBezTo>
                      <a:pt x="2645" y="1586"/>
                      <a:pt x="2645" y="824"/>
                      <a:pt x="2175" y="353"/>
                    </a:cubicBezTo>
                    <a:cubicBezTo>
                      <a:pt x="1939" y="118"/>
                      <a:pt x="163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3"/>
              <p:cNvSpPr/>
              <p:nvPr/>
            </p:nvSpPr>
            <p:spPr>
              <a:xfrm>
                <a:off x="2262812" y="3498950"/>
                <a:ext cx="246976" cy="24711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725" extrusionOk="0">
                    <a:moveTo>
                      <a:pt x="276" y="0"/>
                    </a:moveTo>
                    <a:lnTo>
                      <a:pt x="1" y="274"/>
                    </a:lnTo>
                    <a:lnTo>
                      <a:pt x="305" y="579"/>
                    </a:lnTo>
                    <a:lnTo>
                      <a:pt x="302" y="583"/>
                    </a:lnTo>
                    <a:cubicBezTo>
                      <a:pt x="353" y="734"/>
                      <a:pt x="473" y="918"/>
                      <a:pt x="645" y="1090"/>
                    </a:cubicBezTo>
                    <a:cubicBezTo>
                      <a:pt x="810" y="1256"/>
                      <a:pt x="988" y="1374"/>
                      <a:pt x="1137" y="1428"/>
                    </a:cubicBezTo>
                    <a:lnTo>
                      <a:pt x="1144" y="1419"/>
                    </a:lnTo>
                    <a:lnTo>
                      <a:pt x="1449" y="1724"/>
                    </a:lnTo>
                    <a:lnTo>
                      <a:pt x="1724" y="1449"/>
                    </a:lnTo>
                    <a:lnTo>
                      <a:pt x="1419" y="1144"/>
                    </a:lnTo>
                    <a:lnTo>
                      <a:pt x="1427" y="1137"/>
                    </a:lnTo>
                    <a:cubicBezTo>
                      <a:pt x="1373" y="989"/>
                      <a:pt x="1254" y="811"/>
                      <a:pt x="1090" y="645"/>
                    </a:cubicBezTo>
                    <a:cubicBezTo>
                      <a:pt x="921" y="473"/>
                      <a:pt x="735" y="351"/>
                      <a:pt x="584" y="300"/>
                    </a:cubicBezTo>
                    <a:lnTo>
                      <a:pt x="580" y="304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53" name="Google Shape;953;p23"/>
            <p:cNvCxnSpPr/>
            <p:nvPr/>
          </p:nvCxnSpPr>
          <p:spPr>
            <a:xfrm rot="10800000" flipH="1">
              <a:off x="3090175" y="3597572"/>
              <a:ext cx="1171200" cy="602100"/>
            </a:xfrm>
            <a:prstGeom prst="bentConnector3">
              <a:avLst>
                <a:gd name="adj1" fmla="val 22223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6C0F23-1478-8A2A-33A1-5A24CF7F6E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1">
          <a:extLst>
            <a:ext uri="{FF2B5EF4-FFF2-40B4-BE49-F238E27FC236}">
              <a16:creationId xmlns:a16="http://schemas.microsoft.com/office/drawing/2014/main" id="{4063FA0B-9162-4A2A-79C5-548FF981C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44">
            <a:extLst>
              <a:ext uri="{FF2B5EF4-FFF2-40B4-BE49-F238E27FC236}">
                <a16:creationId xmlns:a16="http://schemas.microsoft.com/office/drawing/2014/main" id="{5494818B-1A0C-8F0A-4EB5-378EF6EAAB5F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DEMOSTRATION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56C2BD-2B14-3453-7CC5-157486685B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 descr="A graph of a diagram&#10;&#10;AI-generated content may be incorrect.">
            <a:extLst>
              <a:ext uri="{FF2B5EF4-FFF2-40B4-BE49-F238E27FC236}">
                <a16:creationId xmlns:a16="http://schemas.microsoft.com/office/drawing/2014/main" id="{2753F78F-2C76-A3DD-3B5A-3E34041D84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231379"/>
            <a:ext cx="5943600" cy="33566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40A3EC-BDDE-5BDE-7BBE-CAB2B5B968E0}"/>
              </a:ext>
            </a:extLst>
          </p:cNvPr>
          <p:cNvSpPr txBox="1"/>
          <p:nvPr/>
        </p:nvSpPr>
        <p:spPr>
          <a:xfrm>
            <a:off x="3285522" y="688594"/>
            <a:ext cx="2572956" cy="325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4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MATLAB Batch Plotting Script </a:t>
            </a:r>
          </a:p>
        </p:txBody>
      </p:sp>
      <p:grpSp>
        <p:nvGrpSpPr>
          <p:cNvPr id="7" name="Google Shape;3140;p44">
            <a:extLst>
              <a:ext uri="{FF2B5EF4-FFF2-40B4-BE49-F238E27FC236}">
                <a16:creationId xmlns:a16="http://schemas.microsoft.com/office/drawing/2014/main" id="{ACED1863-CE03-68B9-FAE7-2E8E30C446A4}"/>
              </a:ext>
            </a:extLst>
          </p:cNvPr>
          <p:cNvGrpSpPr>
            <a:grpSpLocks noChangeAspect="1"/>
          </p:cNvGrpSpPr>
          <p:nvPr/>
        </p:nvGrpSpPr>
        <p:grpSpPr>
          <a:xfrm>
            <a:off x="117195" y="143626"/>
            <a:ext cx="637942" cy="640080"/>
            <a:chOff x="3905856" y="2181741"/>
            <a:chExt cx="1219313" cy="1223268"/>
          </a:xfrm>
        </p:grpSpPr>
        <p:grpSp>
          <p:nvGrpSpPr>
            <p:cNvPr id="8" name="Google Shape;3141;p44">
              <a:extLst>
                <a:ext uri="{FF2B5EF4-FFF2-40B4-BE49-F238E27FC236}">
                  <a16:creationId xmlns:a16="http://schemas.microsoft.com/office/drawing/2014/main" id="{B04C3AA2-68CA-404B-FCCE-2EBF24409418}"/>
                </a:ext>
              </a:extLst>
            </p:cNvPr>
            <p:cNvGrpSpPr/>
            <p:nvPr/>
          </p:nvGrpSpPr>
          <p:grpSpPr>
            <a:xfrm>
              <a:off x="4068647" y="2181741"/>
              <a:ext cx="871352" cy="1223268"/>
              <a:chOff x="4227776" y="2381335"/>
              <a:chExt cx="488262" cy="685458"/>
            </a:xfrm>
          </p:grpSpPr>
          <p:sp>
            <p:nvSpPr>
              <p:cNvPr id="10" name="Google Shape;3142;p44">
                <a:extLst>
                  <a:ext uri="{FF2B5EF4-FFF2-40B4-BE49-F238E27FC236}">
                    <a16:creationId xmlns:a16="http://schemas.microsoft.com/office/drawing/2014/main" id="{DF43455D-FF45-C55E-616D-265AA4A3EE51}"/>
                  </a:ext>
                </a:extLst>
              </p:cNvPr>
              <p:cNvSpPr/>
              <p:nvPr/>
            </p:nvSpPr>
            <p:spPr>
              <a:xfrm>
                <a:off x="4227776" y="2621936"/>
                <a:ext cx="488262" cy="444857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5227" extrusionOk="0">
                    <a:moveTo>
                      <a:pt x="2868" y="0"/>
                    </a:moveTo>
                    <a:cubicBezTo>
                      <a:pt x="2200" y="0"/>
                      <a:pt x="1531" y="255"/>
                      <a:pt x="1020" y="766"/>
                    </a:cubicBezTo>
                    <a:cubicBezTo>
                      <a:pt x="0" y="1786"/>
                      <a:pt x="0" y="3440"/>
                      <a:pt x="1020" y="4461"/>
                    </a:cubicBezTo>
                    <a:cubicBezTo>
                      <a:pt x="1531" y="4971"/>
                      <a:pt x="2200" y="5226"/>
                      <a:pt x="2868" y="5226"/>
                    </a:cubicBezTo>
                    <a:cubicBezTo>
                      <a:pt x="3537" y="5226"/>
                      <a:pt x="4206" y="4971"/>
                      <a:pt x="4716" y="4461"/>
                    </a:cubicBezTo>
                    <a:cubicBezTo>
                      <a:pt x="5736" y="3440"/>
                      <a:pt x="5736" y="1786"/>
                      <a:pt x="4716" y="766"/>
                    </a:cubicBezTo>
                    <a:cubicBezTo>
                      <a:pt x="4206" y="255"/>
                      <a:pt x="3537" y="0"/>
                      <a:pt x="28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3143;p44">
                <a:extLst>
                  <a:ext uri="{FF2B5EF4-FFF2-40B4-BE49-F238E27FC236}">
                    <a16:creationId xmlns:a16="http://schemas.microsoft.com/office/drawing/2014/main" id="{94D55A41-5573-4B6E-89B9-05F94056AFAE}"/>
                  </a:ext>
                </a:extLst>
              </p:cNvPr>
              <p:cNvSpPr/>
              <p:nvPr/>
            </p:nvSpPr>
            <p:spPr>
              <a:xfrm>
                <a:off x="4239776" y="2403122"/>
                <a:ext cx="325196" cy="595838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7001" extrusionOk="0">
                    <a:moveTo>
                      <a:pt x="217" y="1"/>
                    </a:moveTo>
                    <a:cubicBezTo>
                      <a:pt x="210" y="1"/>
                      <a:pt x="202" y="1"/>
                      <a:pt x="195" y="2"/>
                    </a:cubicBezTo>
                    <a:cubicBezTo>
                      <a:pt x="82" y="14"/>
                      <a:pt x="1" y="117"/>
                      <a:pt x="14" y="229"/>
                    </a:cubicBezTo>
                    <a:cubicBezTo>
                      <a:pt x="21" y="293"/>
                      <a:pt x="193" y="1806"/>
                      <a:pt x="517" y="2455"/>
                    </a:cubicBezTo>
                    <a:cubicBezTo>
                      <a:pt x="644" y="2706"/>
                      <a:pt x="915" y="2781"/>
                      <a:pt x="1254" y="2781"/>
                    </a:cubicBezTo>
                    <a:cubicBezTo>
                      <a:pt x="1494" y="2781"/>
                      <a:pt x="1768" y="2743"/>
                      <a:pt x="2048" y="2705"/>
                    </a:cubicBezTo>
                    <a:cubicBezTo>
                      <a:pt x="2288" y="2672"/>
                      <a:pt x="2574" y="2633"/>
                      <a:pt x="2802" y="2633"/>
                    </a:cubicBezTo>
                    <a:cubicBezTo>
                      <a:pt x="3013" y="2633"/>
                      <a:pt x="3175" y="2667"/>
                      <a:pt x="3202" y="2772"/>
                    </a:cubicBezTo>
                    <a:cubicBezTo>
                      <a:pt x="3374" y="3425"/>
                      <a:pt x="2717" y="4325"/>
                      <a:pt x="2496" y="4629"/>
                    </a:cubicBezTo>
                    <a:cubicBezTo>
                      <a:pt x="2242" y="4975"/>
                      <a:pt x="2338" y="6389"/>
                      <a:pt x="2372" y="6813"/>
                    </a:cubicBezTo>
                    <a:cubicBezTo>
                      <a:pt x="2381" y="6919"/>
                      <a:pt x="2471" y="7001"/>
                      <a:pt x="2577" y="7001"/>
                    </a:cubicBezTo>
                    <a:lnTo>
                      <a:pt x="2592" y="7001"/>
                    </a:lnTo>
                    <a:cubicBezTo>
                      <a:pt x="2705" y="6992"/>
                      <a:pt x="2789" y="6892"/>
                      <a:pt x="2780" y="6780"/>
                    </a:cubicBezTo>
                    <a:cubicBezTo>
                      <a:pt x="2715" y="5982"/>
                      <a:pt x="2717" y="5026"/>
                      <a:pt x="2831" y="4865"/>
                    </a:cubicBezTo>
                    <a:cubicBezTo>
                      <a:pt x="3075" y="4530"/>
                      <a:pt x="3820" y="3509"/>
                      <a:pt x="3597" y="2667"/>
                    </a:cubicBezTo>
                    <a:cubicBezTo>
                      <a:pt x="3505" y="2320"/>
                      <a:pt x="3179" y="2225"/>
                      <a:pt x="2783" y="2225"/>
                    </a:cubicBezTo>
                    <a:cubicBezTo>
                      <a:pt x="2533" y="2225"/>
                      <a:pt x="2256" y="2263"/>
                      <a:pt x="1992" y="2299"/>
                    </a:cubicBezTo>
                    <a:cubicBezTo>
                      <a:pt x="1765" y="2330"/>
                      <a:pt x="1472" y="2370"/>
                      <a:pt x="1243" y="2370"/>
                    </a:cubicBezTo>
                    <a:cubicBezTo>
                      <a:pt x="1063" y="2370"/>
                      <a:pt x="922" y="2345"/>
                      <a:pt x="885" y="2271"/>
                    </a:cubicBezTo>
                    <a:cubicBezTo>
                      <a:pt x="592" y="1688"/>
                      <a:pt x="423" y="199"/>
                      <a:pt x="421" y="184"/>
                    </a:cubicBezTo>
                    <a:cubicBezTo>
                      <a:pt x="411" y="79"/>
                      <a:pt x="321" y="1"/>
                      <a:pt x="217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144;p44">
                <a:extLst>
                  <a:ext uri="{FF2B5EF4-FFF2-40B4-BE49-F238E27FC236}">
                    <a16:creationId xmlns:a16="http://schemas.microsoft.com/office/drawing/2014/main" id="{1141800F-ACC7-E866-1657-21C2E24E58A2}"/>
                  </a:ext>
                </a:extLst>
              </p:cNvPr>
              <p:cNvSpPr/>
              <p:nvPr/>
            </p:nvSpPr>
            <p:spPr>
              <a:xfrm>
                <a:off x="4509224" y="2381335"/>
                <a:ext cx="81703" cy="27081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3182" extrusionOk="0">
                    <a:moveTo>
                      <a:pt x="235" y="1"/>
                    </a:moveTo>
                    <a:cubicBezTo>
                      <a:pt x="215" y="1"/>
                      <a:pt x="196" y="3"/>
                      <a:pt x="176" y="9"/>
                    </a:cubicBezTo>
                    <a:cubicBezTo>
                      <a:pt x="68" y="41"/>
                      <a:pt x="5" y="155"/>
                      <a:pt x="37" y="263"/>
                    </a:cubicBezTo>
                    <a:cubicBezTo>
                      <a:pt x="515" y="1909"/>
                      <a:pt x="58" y="2870"/>
                      <a:pt x="51" y="2884"/>
                    </a:cubicBezTo>
                    <a:cubicBezTo>
                      <a:pt x="0" y="2985"/>
                      <a:pt x="41" y="3108"/>
                      <a:pt x="143" y="3159"/>
                    </a:cubicBezTo>
                    <a:cubicBezTo>
                      <a:pt x="171" y="3173"/>
                      <a:pt x="204" y="3181"/>
                      <a:pt x="235" y="3181"/>
                    </a:cubicBezTo>
                    <a:cubicBezTo>
                      <a:pt x="309" y="3181"/>
                      <a:pt x="381" y="3140"/>
                      <a:pt x="417" y="3069"/>
                    </a:cubicBezTo>
                    <a:cubicBezTo>
                      <a:pt x="440" y="3024"/>
                      <a:pt x="959" y="1966"/>
                      <a:pt x="431" y="148"/>
                    </a:cubicBezTo>
                    <a:cubicBezTo>
                      <a:pt x="405" y="59"/>
                      <a:pt x="323" y="1"/>
                      <a:pt x="235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145;p44">
                <a:extLst>
                  <a:ext uri="{FF2B5EF4-FFF2-40B4-BE49-F238E27FC236}">
                    <a16:creationId xmlns:a16="http://schemas.microsoft.com/office/drawing/2014/main" id="{EB79F6F4-FB1C-5F9E-6328-4CC117B0CFD1}"/>
                  </a:ext>
                </a:extLst>
              </p:cNvPr>
              <p:cNvSpPr/>
              <p:nvPr/>
            </p:nvSpPr>
            <p:spPr>
              <a:xfrm>
                <a:off x="4439267" y="2810450"/>
                <a:ext cx="129363" cy="188513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215" extrusionOk="0">
                    <a:moveTo>
                      <a:pt x="236" y="0"/>
                    </a:moveTo>
                    <a:cubicBezTo>
                      <a:pt x="201" y="0"/>
                      <a:pt x="165" y="9"/>
                      <a:pt x="133" y="28"/>
                    </a:cubicBezTo>
                    <a:cubicBezTo>
                      <a:pt x="34" y="85"/>
                      <a:pt x="1" y="211"/>
                      <a:pt x="59" y="309"/>
                    </a:cubicBezTo>
                    <a:lnTo>
                      <a:pt x="1106" y="2112"/>
                    </a:lnTo>
                    <a:cubicBezTo>
                      <a:pt x="1145" y="2178"/>
                      <a:pt x="1213" y="2215"/>
                      <a:pt x="1284" y="2215"/>
                    </a:cubicBezTo>
                    <a:cubicBezTo>
                      <a:pt x="1320" y="2215"/>
                      <a:pt x="1354" y="2206"/>
                      <a:pt x="1387" y="2187"/>
                    </a:cubicBezTo>
                    <a:cubicBezTo>
                      <a:pt x="1486" y="2130"/>
                      <a:pt x="1519" y="2004"/>
                      <a:pt x="1462" y="1906"/>
                    </a:cubicBezTo>
                    <a:lnTo>
                      <a:pt x="414" y="102"/>
                    </a:lnTo>
                    <a:cubicBezTo>
                      <a:pt x="376" y="37"/>
                      <a:pt x="307" y="0"/>
                      <a:pt x="236" y="0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146;p44">
                <a:extLst>
                  <a:ext uri="{FF2B5EF4-FFF2-40B4-BE49-F238E27FC236}">
                    <a16:creationId xmlns:a16="http://schemas.microsoft.com/office/drawing/2014/main" id="{A816381A-076F-9484-3F80-6EB83E148C6F}"/>
                  </a:ext>
                </a:extLst>
              </p:cNvPr>
              <p:cNvSpPr/>
              <p:nvPr/>
            </p:nvSpPr>
            <p:spPr>
              <a:xfrm>
                <a:off x="4315266" y="2744917"/>
                <a:ext cx="114214" cy="11421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42" extrusionOk="0">
                    <a:moveTo>
                      <a:pt x="671" y="1"/>
                    </a:moveTo>
                    <a:cubicBezTo>
                      <a:pt x="301" y="1"/>
                      <a:pt x="1" y="301"/>
                      <a:pt x="1" y="671"/>
                    </a:cubicBezTo>
                    <a:cubicBezTo>
                      <a:pt x="1" y="1042"/>
                      <a:pt x="301" y="1341"/>
                      <a:pt x="671" y="1341"/>
                    </a:cubicBezTo>
                    <a:cubicBezTo>
                      <a:pt x="1041" y="1341"/>
                      <a:pt x="1341" y="1042"/>
                      <a:pt x="1341" y="671"/>
                    </a:cubicBezTo>
                    <a:cubicBezTo>
                      <a:pt x="1341" y="301"/>
                      <a:pt x="1041" y="1"/>
                      <a:pt x="671" y="1"/>
                    </a:cubicBezTo>
                    <a:close/>
                  </a:path>
                </a:pathLst>
              </a:custGeom>
              <a:solidFill>
                <a:srgbClr val="4545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3147;p44">
              <a:extLst>
                <a:ext uri="{FF2B5EF4-FFF2-40B4-BE49-F238E27FC236}">
                  <a16:creationId xmlns:a16="http://schemas.microsoft.com/office/drawing/2014/main" id="{2F11ED72-46E3-EB10-CFF0-25B9062AD37A}"/>
                </a:ext>
              </a:extLst>
            </p:cNvPr>
            <p:cNvSpPr/>
            <p:nvPr/>
          </p:nvSpPr>
          <p:spPr>
            <a:xfrm>
              <a:off x="3905856" y="3265437"/>
              <a:ext cx="1219313" cy="62727"/>
            </a:xfrm>
            <a:custGeom>
              <a:avLst/>
              <a:gdLst/>
              <a:ahLst/>
              <a:cxnLst/>
              <a:rect l="l" t="t" r="r" b="b"/>
              <a:pathLst>
                <a:path w="8028" h="413" extrusionOk="0">
                  <a:moveTo>
                    <a:pt x="181" y="1"/>
                  </a:moveTo>
                  <a:cubicBezTo>
                    <a:pt x="81" y="1"/>
                    <a:pt x="0" y="93"/>
                    <a:pt x="0" y="206"/>
                  </a:cubicBezTo>
                  <a:cubicBezTo>
                    <a:pt x="0" y="320"/>
                    <a:pt x="82" y="412"/>
                    <a:pt x="181" y="412"/>
                  </a:cubicBezTo>
                  <a:lnTo>
                    <a:pt x="7847" y="412"/>
                  </a:lnTo>
                  <a:cubicBezTo>
                    <a:pt x="7946" y="412"/>
                    <a:pt x="8028" y="320"/>
                    <a:pt x="8028" y="206"/>
                  </a:cubicBezTo>
                  <a:cubicBezTo>
                    <a:pt x="8028" y="93"/>
                    <a:pt x="7946" y="1"/>
                    <a:pt x="7847" y="1"/>
                  </a:cubicBezTo>
                  <a:close/>
                </a:path>
              </a:pathLst>
            </a:custGeom>
            <a:solidFill>
              <a:srgbClr val="45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3795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>
          <a:extLst>
            <a:ext uri="{FF2B5EF4-FFF2-40B4-BE49-F238E27FC236}">
              <a16:creationId xmlns:a16="http://schemas.microsoft.com/office/drawing/2014/main" id="{23353849-88D7-6ECF-199F-43F9E51C9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3">
            <a:extLst>
              <a:ext uri="{FF2B5EF4-FFF2-40B4-BE49-F238E27FC236}">
                <a16:creationId xmlns:a16="http://schemas.microsoft.com/office/drawing/2014/main" id="{1737B142-CFEA-F92B-6984-F89F94A28E6C}"/>
              </a:ext>
            </a:extLst>
          </p:cNvPr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"/>
                <a:ea typeface="Fira Sans"/>
                <a:cs typeface="Fira Sans"/>
                <a:sym typeface="Fira Sans"/>
              </a:rPr>
              <a:t>OUR SOLUTION</a:t>
            </a:r>
            <a:endParaRPr sz="2800" b="1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74" name="Google Shape;874;p23">
            <a:extLst>
              <a:ext uri="{FF2B5EF4-FFF2-40B4-BE49-F238E27FC236}">
                <a16:creationId xmlns:a16="http://schemas.microsoft.com/office/drawing/2014/main" id="{06962DF2-3C0E-FE52-C776-0ACCF4E24C49}"/>
              </a:ext>
            </a:extLst>
          </p:cNvPr>
          <p:cNvSpPr/>
          <p:nvPr/>
        </p:nvSpPr>
        <p:spPr>
          <a:xfrm>
            <a:off x="6867981" y="4147136"/>
            <a:ext cx="1613509" cy="179355"/>
          </a:xfrm>
          <a:custGeom>
            <a:avLst/>
            <a:gdLst/>
            <a:ahLst/>
            <a:cxnLst/>
            <a:rect l="l" t="t" r="r" b="b"/>
            <a:pathLst>
              <a:path w="11263" h="1252" extrusionOk="0">
                <a:moveTo>
                  <a:pt x="5632" y="1"/>
                </a:moveTo>
                <a:cubicBezTo>
                  <a:pt x="4138" y="1"/>
                  <a:pt x="2705" y="66"/>
                  <a:pt x="1649" y="184"/>
                </a:cubicBezTo>
                <a:cubicBezTo>
                  <a:pt x="594" y="302"/>
                  <a:pt x="0" y="460"/>
                  <a:pt x="0" y="626"/>
                </a:cubicBezTo>
                <a:cubicBezTo>
                  <a:pt x="0" y="792"/>
                  <a:pt x="594" y="951"/>
                  <a:pt x="1649" y="1068"/>
                </a:cubicBezTo>
                <a:cubicBezTo>
                  <a:pt x="2705" y="1186"/>
                  <a:pt x="4138" y="1251"/>
                  <a:pt x="5632" y="1251"/>
                </a:cubicBezTo>
                <a:cubicBezTo>
                  <a:pt x="7125" y="1251"/>
                  <a:pt x="8557" y="1186"/>
                  <a:pt x="9613" y="1068"/>
                </a:cubicBezTo>
                <a:cubicBezTo>
                  <a:pt x="10669" y="951"/>
                  <a:pt x="11262" y="792"/>
                  <a:pt x="11262" y="626"/>
                </a:cubicBezTo>
                <a:cubicBezTo>
                  <a:pt x="11262" y="460"/>
                  <a:pt x="10669" y="302"/>
                  <a:pt x="9613" y="184"/>
                </a:cubicBezTo>
                <a:cubicBezTo>
                  <a:pt x="8557" y="66"/>
                  <a:pt x="7125" y="1"/>
                  <a:pt x="5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3">
            <a:extLst>
              <a:ext uri="{FF2B5EF4-FFF2-40B4-BE49-F238E27FC236}">
                <a16:creationId xmlns:a16="http://schemas.microsoft.com/office/drawing/2014/main" id="{EB794093-1D74-DE0B-2202-ADD8523E0A46}"/>
              </a:ext>
            </a:extLst>
          </p:cNvPr>
          <p:cNvSpPr/>
          <p:nvPr/>
        </p:nvSpPr>
        <p:spPr>
          <a:xfrm>
            <a:off x="6835577" y="1983309"/>
            <a:ext cx="1629697" cy="1629669"/>
          </a:xfrm>
          <a:custGeom>
            <a:avLst/>
            <a:gdLst/>
            <a:ahLst/>
            <a:cxnLst/>
            <a:rect l="l" t="t" r="r" b="b"/>
            <a:pathLst>
              <a:path w="11376" h="11376" extrusionOk="0">
                <a:moveTo>
                  <a:pt x="5688" y="0"/>
                </a:moveTo>
                <a:cubicBezTo>
                  <a:pt x="4179" y="0"/>
                  <a:pt x="2732" y="599"/>
                  <a:pt x="1666" y="1666"/>
                </a:cubicBezTo>
                <a:cubicBezTo>
                  <a:pt x="599" y="2732"/>
                  <a:pt x="1" y="4179"/>
                  <a:pt x="1" y="5687"/>
                </a:cubicBezTo>
                <a:cubicBezTo>
                  <a:pt x="1" y="7196"/>
                  <a:pt x="599" y="8643"/>
                  <a:pt x="1666" y="9709"/>
                </a:cubicBezTo>
                <a:cubicBezTo>
                  <a:pt x="2732" y="10775"/>
                  <a:pt x="4179" y="11375"/>
                  <a:pt x="5688" y="11375"/>
                </a:cubicBezTo>
                <a:cubicBezTo>
                  <a:pt x="7197" y="11375"/>
                  <a:pt x="8643" y="10775"/>
                  <a:pt x="9710" y="9709"/>
                </a:cubicBezTo>
                <a:cubicBezTo>
                  <a:pt x="10777" y="8643"/>
                  <a:pt x="11375" y="7196"/>
                  <a:pt x="11375" y="5687"/>
                </a:cubicBezTo>
                <a:cubicBezTo>
                  <a:pt x="11375" y="4179"/>
                  <a:pt x="10777" y="2732"/>
                  <a:pt x="9710" y="1666"/>
                </a:cubicBezTo>
                <a:cubicBezTo>
                  <a:pt x="8643" y="599"/>
                  <a:pt x="7197" y="0"/>
                  <a:pt x="56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3">
            <a:extLst>
              <a:ext uri="{FF2B5EF4-FFF2-40B4-BE49-F238E27FC236}">
                <a16:creationId xmlns:a16="http://schemas.microsoft.com/office/drawing/2014/main" id="{F35EA43E-7679-33CB-47AE-15EB4A8AF80F}"/>
              </a:ext>
            </a:extLst>
          </p:cNvPr>
          <p:cNvSpPr/>
          <p:nvPr/>
        </p:nvSpPr>
        <p:spPr>
          <a:xfrm>
            <a:off x="6726845" y="1874147"/>
            <a:ext cx="1847449" cy="1847560"/>
          </a:xfrm>
          <a:custGeom>
            <a:avLst/>
            <a:gdLst/>
            <a:ahLst/>
            <a:cxnLst/>
            <a:rect l="l" t="t" r="r" b="b"/>
            <a:pathLst>
              <a:path w="12896" h="12897" extrusionOk="0">
                <a:moveTo>
                  <a:pt x="6447" y="228"/>
                </a:moveTo>
                <a:cubicBezTo>
                  <a:pt x="9878" y="228"/>
                  <a:pt x="12668" y="3018"/>
                  <a:pt x="12668" y="6449"/>
                </a:cubicBezTo>
                <a:cubicBezTo>
                  <a:pt x="12668" y="9879"/>
                  <a:pt x="9878" y="12670"/>
                  <a:pt x="6447" y="12670"/>
                </a:cubicBezTo>
                <a:cubicBezTo>
                  <a:pt x="3018" y="12670"/>
                  <a:pt x="226" y="9879"/>
                  <a:pt x="226" y="6449"/>
                </a:cubicBezTo>
                <a:cubicBezTo>
                  <a:pt x="226" y="3018"/>
                  <a:pt x="3018" y="228"/>
                  <a:pt x="6447" y="228"/>
                </a:cubicBezTo>
                <a:close/>
                <a:moveTo>
                  <a:pt x="6447" y="1"/>
                </a:moveTo>
                <a:cubicBezTo>
                  <a:pt x="2892" y="1"/>
                  <a:pt x="0" y="2893"/>
                  <a:pt x="0" y="6449"/>
                </a:cubicBezTo>
                <a:cubicBezTo>
                  <a:pt x="0" y="10005"/>
                  <a:pt x="2892" y="12896"/>
                  <a:pt x="6447" y="12896"/>
                </a:cubicBezTo>
                <a:cubicBezTo>
                  <a:pt x="10003" y="12896"/>
                  <a:pt x="12896" y="10005"/>
                  <a:pt x="12896" y="6449"/>
                </a:cubicBezTo>
                <a:cubicBezTo>
                  <a:pt x="12896" y="2893"/>
                  <a:pt x="10003" y="1"/>
                  <a:pt x="64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3">
            <a:extLst>
              <a:ext uri="{FF2B5EF4-FFF2-40B4-BE49-F238E27FC236}">
                <a16:creationId xmlns:a16="http://schemas.microsoft.com/office/drawing/2014/main" id="{1B6F2DBC-F0E4-DDB5-8298-F14B739C4F48}"/>
              </a:ext>
            </a:extLst>
          </p:cNvPr>
          <p:cNvSpPr/>
          <p:nvPr/>
        </p:nvSpPr>
        <p:spPr>
          <a:xfrm>
            <a:off x="6600062" y="1747365"/>
            <a:ext cx="2101158" cy="2101121"/>
          </a:xfrm>
          <a:custGeom>
            <a:avLst/>
            <a:gdLst/>
            <a:ahLst/>
            <a:cxnLst/>
            <a:rect l="l" t="t" r="r" b="b"/>
            <a:pathLst>
              <a:path w="14667" h="14667" extrusionOk="0">
                <a:moveTo>
                  <a:pt x="7332" y="228"/>
                </a:moveTo>
                <a:cubicBezTo>
                  <a:pt x="11251" y="228"/>
                  <a:pt x="14438" y="3415"/>
                  <a:pt x="14438" y="7334"/>
                </a:cubicBezTo>
                <a:cubicBezTo>
                  <a:pt x="14438" y="11252"/>
                  <a:pt x="11250" y="14439"/>
                  <a:pt x="7332" y="14439"/>
                </a:cubicBezTo>
                <a:cubicBezTo>
                  <a:pt x="3414" y="14439"/>
                  <a:pt x="226" y="11251"/>
                  <a:pt x="226" y="7334"/>
                </a:cubicBezTo>
                <a:cubicBezTo>
                  <a:pt x="226" y="3415"/>
                  <a:pt x="3416" y="228"/>
                  <a:pt x="7332" y="228"/>
                </a:cubicBezTo>
                <a:close/>
                <a:moveTo>
                  <a:pt x="7332" y="1"/>
                </a:moveTo>
                <a:cubicBezTo>
                  <a:pt x="3290" y="1"/>
                  <a:pt x="0" y="3290"/>
                  <a:pt x="0" y="7334"/>
                </a:cubicBezTo>
                <a:cubicBezTo>
                  <a:pt x="0" y="11377"/>
                  <a:pt x="3290" y="14666"/>
                  <a:pt x="7332" y="14666"/>
                </a:cubicBezTo>
                <a:cubicBezTo>
                  <a:pt x="11377" y="14666"/>
                  <a:pt x="14667" y="11377"/>
                  <a:pt x="14666" y="7334"/>
                </a:cubicBezTo>
                <a:cubicBezTo>
                  <a:pt x="14666" y="3290"/>
                  <a:pt x="11376" y="1"/>
                  <a:pt x="73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3">
            <a:extLst>
              <a:ext uri="{FF2B5EF4-FFF2-40B4-BE49-F238E27FC236}">
                <a16:creationId xmlns:a16="http://schemas.microsoft.com/office/drawing/2014/main" id="{9ADE3768-DF38-E5F1-3749-0EA41AB9FBF1}"/>
              </a:ext>
            </a:extLst>
          </p:cNvPr>
          <p:cNvSpPr/>
          <p:nvPr/>
        </p:nvSpPr>
        <p:spPr>
          <a:xfrm>
            <a:off x="6468981" y="1616571"/>
            <a:ext cx="2363319" cy="2362991"/>
          </a:xfrm>
          <a:custGeom>
            <a:avLst/>
            <a:gdLst/>
            <a:ahLst/>
            <a:cxnLst/>
            <a:rect l="l" t="t" r="r" b="b"/>
            <a:pathLst>
              <a:path w="16497" h="16495" extrusionOk="0">
                <a:moveTo>
                  <a:pt x="8247" y="226"/>
                </a:moveTo>
                <a:cubicBezTo>
                  <a:pt x="12671" y="226"/>
                  <a:pt x="16268" y="3824"/>
                  <a:pt x="16268" y="8247"/>
                </a:cubicBezTo>
                <a:cubicBezTo>
                  <a:pt x="16268" y="12669"/>
                  <a:pt x="12671" y="16267"/>
                  <a:pt x="8247" y="16267"/>
                </a:cubicBezTo>
                <a:cubicBezTo>
                  <a:pt x="3825" y="16267"/>
                  <a:pt x="228" y="12669"/>
                  <a:pt x="228" y="8247"/>
                </a:cubicBezTo>
                <a:cubicBezTo>
                  <a:pt x="228" y="3824"/>
                  <a:pt x="3825" y="226"/>
                  <a:pt x="8247" y="226"/>
                </a:cubicBezTo>
                <a:close/>
                <a:moveTo>
                  <a:pt x="8247" y="0"/>
                </a:moveTo>
                <a:cubicBezTo>
                  <a:pt x="3701" y="0"/>
                  <a:pt x="1" y="3699"/>
                  <a:pt x="1" y="8247"/>
                </a:cubicBezTo>
                <a:cubicBezTo>
                  <a:pt x="1" y="12793"/>
                  <a:pt x="3699" y="16494"/>
                  <a:pt x="8247" y="16494"/>
                </a:cubicBezTo>
                <a:cubicBezTo>
                  <a:pt x="12795" y="16494"/>
                  <a:pt x="16496" y="12793"/>
                  <a:pt x="16494" y="8247"/>
                </a:cubicBezTo>
                <a:cubicBezTo>
                  <a:pt x="16494" y="3700"/>
                  <a:pt x="12795" y="0"/>
                  <a:pt x="8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3">
            <a:extLst>
              <a:ext uri="{FF2B5EF4-FFF2-40B4-BE49-F238E27FC236}">
                <a16:creationId xmlns:a16="http://schemas.microsoft.com/office/drawing/2014/main" id="{F0E2C8D6-0ECE-21E1-F3E8-FCBDAB29A5F8}"/>
              </a:ext>
            </a:extLst>
          </p:cNvPr>
          <p:cNvSpPr/>
          <p:nvPr/>
        </p:nvSpPr>
        <p:spPr>
          <a:xfrm>
            <a:off x="7027113" y="4372551"/>
            <a:ext cx="59165" cy="66757"/>
          </a:xfrm>
          <a:custGeom>
            <a:avLst/>
            <a:gdLst/>
            <a:ahLst/>
            <a:cxnLst/>
            <a:rect l="l" t="t" r="r" b="b"/>
            <a:pathLst>
              <a:path w="413" h="466" extrusionOk="0">
                <a:moveTo>
                  <a:pt x="171" y="0"/>
                </a:moveTo>
                <a:cubicBezTo>
                  <a:pt x="116" y="21"/>
                  <a:pt x="59" y="42"/>
                  <a:pt x="1" y="67"/>
                </a:cubicBezTo>
                <a:lnTo>
                  <a:pt x="236" y="425"/>
                </a:lnTo>
                <a:cubicBezTo>
                  <a:pt x="253" y="450"/>
                  <a:pt x="282" y="466"/>
                  <a:pt x="311" y="466"/>
                </a:cubicBezTo>
                <a:cubicBezTo>
                  <a:pt x="328" y="466"/>
                  <a:pt x="345" y="461"/>
                  <a:pt x="360" y="451"/>
                </a:cubicBezTo>
                <a:cubicBezTo>
                  <a:pt x="401" y="425"/>
                  <a:pt x="412" y="370"/>
                  <a:pt x="386" y="328"/>
                </a:cubicBezTo>
                <a:lnTo>
                  <a:pt x="1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3">
            <a:extLst>
              <a:ext uri="{FF2B5EF4-FFF2-40B4-BE49-F238E27FC236}">
                <a16:creationId xmlns:a16="http://schemas.microsoft.com/office/drawing/2014/main" id="{AE6B885D-D2D3-B86E-2BDC-7E88F4DD1019}"/>
              </a:ext>
            </a:extLst>
          </p:cNvPr>
          <p:cNvSpPr/>
          <p:nvPr/>
        </p:nvSpPr>
        <p:spPr>
          <a:xfrm>
            <a:off x="6961358" y="4398624"/>
            <a:ext cx="60168" cy="68762"/>
          </a:xfrm>
          <a:custGeom>
            <a:avLst/>
            <a:gdLst/>
            <a:ahLst/>
            <a:cxnLst/>
            <a:rect l="l" t="t" r="r" b="b"/>
            <a:pathLst>
              <a:path w="420" h="480" extrusionOk="0">
                <a:moveTo>
                  <a:pt x="169" y="0"/>
                </a:moveTo>
                <a:cubicBezTo>
                  <a:pt x="114" y="22"/>
                  <a:pt x="58" y="44"/>
                  <a:pt x="0" y="69"/>
                </a:cubicBezTo>
                <a:lnTo>
                  <a:pt x="244" y="438"/>
                </a:lnTo>
                <a:cubicBezTo>
                  <a:pt x="260" y="464"/>
                  <a:pt x="290" y="479"/>
                  <a:pt x="319" y="479"/>
                </a:cubicBezTo>
                <a:cubicBezTo>
                  <a:pt x="335" y="479"/>
                  <a:pt x="352" y="474"/>
                  <a:pt x="368" y="466"/>
                </a:cubicBezTo>
                <a:cubicBezTo>
                  <a:pt x="409" y="438"/>
                  <a:pt x="420" y="383"/>
                  <a:pt x="393" y="341"/>
                </a:cubicBezTo>
                <a:lnTo>
                  <a:pt x="1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3">
            <a:extLst>
              <a:ext uri="{FF2B5EF4-FFF2-40B4-BE49-F238E27FC236}">
                <a16:creationId xmlns:a16="http://schemas.microsoft.com/office/drawing/2014/main" id="{076B699F-3065-E6C3-C7D9-DEA3F03D4F42}"/>
              </a:ext>
            </a:extLst>
          </p:cNvPr>
          <p:cNvSpPr/>
          <p:nvPr/>
        </p:nvSpPr>
        <p:spPr>
          <a:xfrm>
            <a:off x="6896175" y="4425700"/>
            <a:ext cx="60598" cy="69908"/>
          </a:xfrm>
          <a:custGeom>
            <a:avLst/>
            <a:gdLst/>
            <a:ahLst/>
            <a:cxnLst/>
            <a:rect l="l" t="t" r="r" b="b"/>
            <a:pathLst>
              <a:path w="423" h="488" extrusionOk="0">
                <a:moveTo>
                  <a:pt x="167" y="1"/>
                </a:moveTo>
                <a:cubicBezTo>
                  <a:pt x="112" y="24"/>
                  <a:pt x="55" y="49"/>
                  <a:pt x="0" y="73"/>
                </a:cubicBezTo>
                <a:lnTo>
                  <a:pt x="246" y="447"/>
                </a:lnTo>
                <a:cubicBezTo>
                  <a:pt x="262" y="472"/>
                  <a:pt x="292" y="488"/>
                  <a:pt x="321" y="488"/>
                </a:cubicBezTo>
                <a:cubicBezTo>
                  <a:pt x="338" y="488"/>
                  <a:pt x="354" y="483"/>
                  <a:pt x="369" y="473"/>
                </a:cubicBezTo>
                <a:cubicBezTo>
                  <a:pt x="410" y="447"/>
                  <a:pt x="423" y="391"/>
                  <a:pt x="395" y="350"/>
                </a:cubicBezTo>
                <a:lnTo>
                  <a:pt x="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3">
            <a:extLst>
              <a:ext uri="{FF2B5EF4-FFF2-40B4-BE49-F238E27FC236}">
                <a16:creationId xmlns:a16="http://schemas.microsoft.com/office/drawing/2014/main" id="{58EC4FC5-0FA0-2323-D9CB-1CE61BF7DBC5}"/>
              </a:ext>
            </a:extLst>
          </p:cNvPr>
          <p:cNvSpPr/>
          <p:nvPr/>
        </p:nvSpPr>
        <p:spPr>
          <a:xfrm>
            <a:off x="8214719" y="4372551"/>
            <a:ext cx="59309" cy="66757"/>
          </a:xfrm>
          <a:custGeom>
            <a:avLst/>
            <a:gdLst/>
            <a:ahLst/>
            <a:cxnLst/>
            <a:rect l="l" t="t" r="r" b="b"/>
            <a:pathLst>
              <a:path w="414" h="466" extrusionOk="0">
                <a:moveTo>
                  <a:pt x="243" y="0"/>
                </a:moveTo>
                <a:lnTo>
                  <a:pt x="28" y="328"/>
                </a:lnTo>
                <a:cubicBezTo>
                  <a:pt x="1" y="370"/>
                  <a:pt x="13" y="425"/>
                  <a:pt x="54" y="451"/>
                </a:cubicBezTo>
                <a:cubicBezTo>
                  <a:pt x="69" y="461"/>
                  <a:pt x="86" y="466"/>
                  <a:pt x="102" y="466"/>
                </a:cubicBezTo>
                <a:cubicBezTo>
                  <a:pt x="132" y="466"/>
                  <a:pt x="161" y="450"/>
                  <a:pt x="178" y="425"/>
                </a:cubicBezTo>
                <a:lnTo>
                  <a:pt x="413" y="67"/>
                </a:lnTo>
                <a:cubicBezTo>
                  <a:pt x="354" y="42"/>
                  <a:pt x="296" y="21"/>
                  <a:pt x="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3">
            <a:extLst>
              <a:ext uri="{FF2B5EF4-FFF2-40B4-BE49-F238E27FC236}">
                <a16:creationId xmlns:a16="http://schemas.microsoft.com/office/drawing/2014/main" id="{2977FDFF-7408-9591-C296-43FCD2F7A6CF}"/>
              </a:ext>
            </a:extLst>
          </p:cNvPr>
          <p:cNvSpPr/>
          <p:nvPr/>
        </p:nvSpPr>
        <p:spPr>
          <a:xfrm>
            <a:off x="8279614" y="4398624"/>
            <a:ext cx="60311" cy="68762"/>
          </a:xfrm>
          <a:custGeom>
            <a:avLst/>
            <a:gdLst/>
            <a:ahLst/>
            <a:cxnLst/>
            <a:rect l="l" t="t" r="r" b="b"/>
            <a:pathLst>
              <a:path w="421" h="480" extrusionOk="0">
                <a:moveTo>
                  <a:pt x="252" y="0"/>
                </a:moveTo>
                <a:lnTo>
                  <a:pt x="28" y="341"/>
                </a:lnTo>
                <a:cubicBezTo>
                  <a:pt x="1" y="383"/>
                  <a:pt x="12" y="438"/>
                  <a:pt x="53" y="466"/>
                </a:cubicBezTo>
                <a:cubicBezTo>
                  <a:pt x="68" y="474"/>
                  <a:pt x="85" y="479"/>
                  <a:pt x="102" y="479"/>
                </a:cubicBezTo>
                <a:cubicBezTo>
                  <a:pt x="131" y="479"/>
                  <a:pt x="161" y="464"/>
                  <a:pt x="177" y="438"/>
                </a:cubicBezTo>
                <a:lnTo>
                  <a:pt x="420" y="69"/>
                </a:lnTo>
                <a:cubicBezTo>
                  <a:pt x="363" y="44"/>
                  <a:pt x="307" y="22"/>
                  <a:pt x="2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3">
            <a:extLst>
              <a:ext uri="{FF2B5EF4-FFF2-40B4-BE49-F238E27FC236}">
                <a16:creationId xmlns:a16="http://schemas.microsoft.com/office/drawing/2014/main" id="{EF08F871-ACCA-E6DC-E0C5-76E1A9154502}"/>
              </a:ext>
            </a:extLst>
          </p:cNvPr>
          <p:cNvSpPr/>
          <p:nvPr/>
        </p:nvSpPr>
        <p:spPr>
          <a:xfrm>
            <a:off x="8344367" y="4425843"/>
            <a:ext cx="60598" cy="69765"/>
          </a:xfrm>
          <a:custGeom>
            <a:avLst/>
            <a:gdLst/>
            <a:ahLst/>
            <a:cxnLst/>
            <a:rect l="l" t="t" r="r" b="b"/>
            <a:pathLst>
              <a:path w="423" h="487" extrusionOk="0">
                <a:moveTo>
                  <a:pt x="256" y="1"/>
                </a:moveTo>
                <a:lnTo>
                  <a:pt x="27" y="349"/>
                </a:lnTo>
                <a:cubicBezTo>
                  <a:pt x="0" y="390"/>
                  <a:pt x="11" y="446"/>
                  <a:pt x="52" y="472"/>
                </a:cubicBezTo>
                <a:cubicBezTo>
                  <a:pt x="68" y="482"/>
                  <a:pt x="85" y="487"/>
                  <a:pt x="101" y="487"/>
                </a:cubicBezTo>
                <a:cubicBezTo>
                  <a:pt x="131" y="487"/>
                  <a:pt x="160" y="471"/>
                  <a:pt x="177" y="446"/>
                </a:cubicBezTo>
                <a:lnTo>
                  <a:pt x="423" y="73"/>
                </a:lnTo>
                <a:cubicBezTo>
                  <a:pt x="368" y="49"/>
                  <a:pt x="311" y="25"/>
                  <a:pt x="2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3">
            <a:extLst>
              <a:ext uri="{FF2B5EF4-FFF2-40B4-BE49-F238E27FC236}">
                <a16:creationId xmlns:a16="http://schemas.microsoft.com/office/drawing/2014/main" id="{1A9BE8A1-288F-1B8E-65FE-4B636B47B2FC}"/>
              </a:ext>
            </a:extLst>
          </p:cNvPr>
          <p:cNvSpPr txBox="1"/>
          <p:nvPr/>
        </p:nvSpPr>
        <p:spPr>
          <a:xfrm>
            <a:off x="317379" y="1446271"/>
            <a:ext cx="5193784" cy="297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Allow us to interactively select and inspect individual EMG .csv files.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Plots full-duration signals for both left and right Vastus Lateralis muscles.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Also generates zoomed-in views of a specific time window.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Helps identify bursts, spikes, and other features for alignment.</a:t>
            </a:r>
          </a:p>
        </p:txBody>
      </p:sp>
      <p:sp>
        <p:nvSpPr>
          <p:cNvPr id="930" name="Google Shape;930;p23">
            <a:extLst>
              <a:ext uri="{FF2B5EF4-FFF2-40B4-BE49-F238E27FC236}">
                <a16:creationId xmlns:a16="http://schemas.microsoft.com/office/drawing/2014/main" id="{9F454B28-5B09-198F-57B5-DFFEB4F6F312}"/>
              </a:ext>
            </a:extLst>
          </p:cNvPr>
          <p:cNvSpPr txBox="1"/>
          <p:nvPr/>
        </p:nvSpPr>
        <p:spPr>
          <a:xfrm>
            <a:off x="317378" y="1014605"/>
            <a:ext cx="4254622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0E9ED5"/>
                </a:solidFill>
                <a:latin typeface="Fira Sans"/>
                <a:ea typeface="Fira Sans"/>
                <a:cs typeface="Fira Sans"/>
                <a:sym typeface="Fira Sans"/>
              </a:rPr>
              <a:t>MATLAB Live Script for Visual Inspection</a:t>
            </a:r>
            <a:endParaRPr sz="1600" b="1" dirty="0">
              <a:solidFill>
                <a:srgbClr val="0E9ED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E27398-D32F-BF07-AFE1-EB7F16B7EE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3" name="Google Shape;2474;p38">
            <a:extLst>
              <a:ext uri="{FF2B5EF4-FFF2-40B4-BE49-F238E27FC236}">
                <a16:creationId xmlns:a16="http://schemas.microsoft.com/office/drawing/2014/main" id="{F7B4E124-8B33-8EB8-FF84-C4DE0DF747A4}"/>
              </a:ext>
            </a:extLst>
          </p:cNvPr>
          <p:cNvGrpSpPr/>
          <p:nvPr/>
        </p:nvGrpSpPr>
        <p:grpSpPr>
          <a:xfrm>
            <a:off x="5376656" y="1839609"/>
            <a:ext cx="3277936" cy="2307527"/>
            <a:chOff x="2940916" y="2006000"/>
            <a:chExt cx="3277936" cy="2307527"/>
          </a:xfrm>
        </p:grpSpPr>
        <p:sp>
          <p:nvSpPr>
            <p:cNvPr id="5" name="Google Shape;2475;p38">
              <a:extLst>
                <a:ext uri="{FF2B5EF4-FFF2-40B4-BE49-F238E27FC236}">
                  <a16:creationId xmlns:a16="http://schemas.microsoft.com/office/drawing/2014/main" id="{C650F02F-062D-C289-55D0-8AB3DA8948D9}"/>
                </a:ext>
              </a:extLst>
            </p:cNvPr>
            <p:cNvSpPr/>
            <p:nvPr/>
          </p:nvSpPr>
          <p:spPr>
            <a:xfrm>
              <a:off x="2940916" y="2435105"/>
              <a:ext cx="442049" cy="441957"/>
            </a:xfrm>
            <a:custGeom>
              <a:avLst/>
              <a:gdLst/>
              <a:ahLst/>
              <a:cxnLst/>
              <a:rect l="l" t="t" r="r" b="b"/>
              <a:pathLst>
                <a:path w="4816" h="4815" extrusionOk="0">
                  <a:moveTo>
                    <a:pt x="2415" y="0"/>
                  </a:moveTo>
                  <a:cubicBezTo>
                    <a:pt x="1081" y="0"/>
                    <a:pt x="0" y="1067"/>
                    <a:pt x="0" y="2400"/>
                  </a:cubicBezTo>
                  <a:cubicBezTo>
                    <a:pt x="0" y="3734"/>
                    <a:pt x="1095" y="4815"/>
                    <a:pt x="2415" y="4815"/>
                  </a:cubicBezTo>
                  <a:cubicBezTo>
                    <a:pt x="3748" y="4815"/>
                    <a:pt x="4815" y="3720"/>
                    <a:pt x="4815" y="2400"/>
                  </a:cubicBezTo>
                  <a:cubicBezTo>
                    <a:pt x="4815" y="1095"/>
                    <a:pt x="3748" y="14"/>
                    <a:pt x="24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76;p38">
              <a:extLst>
                <a:ext uri="{FF2B5EF4-FFF2-40B4-BE49-F238E27FC236}">
                  <a16:creationId xmlns:a16="http://schemas.microsoft.com/office/drawing/2014/main" id="{589E6E63-3D6D-F570-1511-FAF1B247B802}"/>
                </a:ext>
              </a:extLst>
            </p:cNvPr>
            <p:cNvSpPr/>
            <p:nvPr/>
          </p:nvSpPr>
          <p:spPr>
            <a:xfrm>
              <a:off x="3145787" y="2489167"/>
              <a:ext cx="248744" cy="342826"/>
            </a:xfrm>
            <a:custGeom>
              <a:avLst/>
              <a:gdLst/>
              <a:ahLst/>
              <a:cxnLst/>
              <a:rect l="l" t="t" r="r" b="b"/>
              <a:pathLst>
                <a:path w="2710" h="3735" fill="none" extrusionOk="0">
                  <a:moveTo>
                    <a:pt x="2709" y="899"/>
                  </a:moveTo>
                  <a:cubicBezTo>
                    <a:pt x="2709" y="899"/>
                    <a:pt x="1727" y="1"/>
                    <a:pt x="814" y="548"/>
                  </a:cubicBezTo>
                  <a:cubicBezTo>
                    <a:pt x="0" y="1039"/>
                    <a:pt x="99" y="2064"/>
                    <a:pt x="814" y="2443"/>
                  </a:cubicBezTo>
                  <a:cubicBezTo>
                    <a:pt x="1292" y="2710"/>
                    <a:pt x="1994" y="2850"/>
                    <a:pt x="1937" y="3735"/>
                  </a:cubicBezTo>
                </a:path>
              </a:pathLst>
            </a:custGeom>
            <a:noFill/>
            <a:ln w="8775" cap="flat" cmpd="sng">
              <a:solidFill>
                <a:srgbClr val="FFFFFF"/>
              </a:solidFill>
              <a:prstDash val="solid"/>
              <a:miter lim="14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77;p38">
              <a:extLst>
                <a:ext uri="{FF2B5EF4-FFF2-40B4-BE49-F238E27FC236}">
                  <a16:creationId xmlns:a16="http://schemas.microsoft.com/office/drawing/2014/main" id="{C078B855-18C5-0FAC-5545-A3FAEDF7D80A}"/>
                </a:ext>
              </a:extLst>
            </p:cNvPr>
            <p:cNvSpPr/>
            <p:nvPr/>
          </p:nvSpPr>
          <p:spPr>
            <a:xfrm>
              <a:off x="3427944" y="2107058"/>
              <a:ext cx="284817" cy="269855"/>
            </a:xfrm>
            <a:custGeom>
              <a:avLst/>
              <a:gdLst/>
              <a:ahLst/>
              <a:cxnLst/>
              <a:rect l="l" t="t" r="r" b="b"/>
              <a:pathLst>
                <a:path w="3103" h="2940" extrusionOk="0">
                  <a:moveTo>
                    <a:pt x="1569" y="0"/>
                  </a:moveTo>
                  <a:cubicBezTo>
                    <a:pt x="822" y="0"/>
                    <a:pt x="191" y="552"/>
                    <a:pt x="113" y="1300"/>
                  </a:cubicBezTo>
                  <a:cubicBezTo>
                    <a:pt x="0" y="2100"/>
                    <a:pt x="576" y="2844"/>
                    <a:pt x="1390" y="2928"/>
                  </a:cubicBezTo>
                  <a:cubicBezTo>
                    <a:pt x="1450" y="2936"/>
                    <a:pt x="1509" y="2939"/>
                    <a:pt x="1568" y="2939"/>
                  </a:cubicBezTo>
                  <a:cubicBezTo>
                    <a:pt x="2298" y="2939"/>
                    <a:pt x="2941" y="2391"/>
                    <a:pt x="3018" y="1651"/>
                  </a:cubicBezTo>
                  <a:cubicBezTo>
                    <a:pt x="3103" y="837"/>
                    <a:pt x="2527" y="107"/>
                    <a:pt x="1727" y="9"/>
                  </a:cubicBezTo>
                  <a:cubicBezTo>
                    <a:pt x="1674" y="3"/>
                    <a:pt x="1621" y="0"/>
                    <a:pt x="1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78;p38">
              <a:extLst>
                <a:ext uri="{FF2B5EF4-FFF2-40B4-BE49-F238E27FC236}">
                  <a16:creationId xmlns:a16="http://schemas.microsoft.com/office/drawing/2014/main" id="{7FF1525A-E3A5-BB1B-AFD0-56A25E7502F3}"/>
                </a:ext>
              </a:extLst>
            </p:cNvPr>
            <p:cNvSpPr/>
            <p:nvPr/>
          </p:nvSpPr>
          <p:spPr>
            <a:xfrm>
              <a:off x="3478152" y="2094942"/>
              <a:ext cx="208817" cy="154662"/>
            </a:xfrm>
            <a:custGeom>
              <a:avLst/>
              <a:gdLst/>
              <a:ahLst/>
              <a:cxnLst/>
              <a:rect l="l" t="t" r="r" b="b"/>
              <a:pathLst>
                <a:path w="2275" h="1685" fill="none" extrusionOk="0">
                  <a:moveTo>
                    <a:pt x="619" y="0"/>
                  </a:moveTo>
                  <a:cubicBezTo>
                    <a:pt x="619" y="0"/>
                    <a:pt x="1" y="534"/>
                    <a:pt x="268" y="1151"/>
                  </a:cubicBezTo>
                  <a:cubicBezTo>
                    <a:pt x="492" y="1671"/>
                    <a:pt x="1124" y="1685"/>
                    <a:pt x="1419" y="1292"/>
                  </a:cubicBezTo>
                  <a:cubicBezTo>
                    <a:pt x="1615" y="1025"/>
                    <a:pt x="1756" y="604"/>
                    <a:pt x="2275" y="688"/>
                  </a:cubicBezTo>
                </a:path>
              </a:pathLst>
            </a:custGeom>
            <a:noFill/>
            <a:ln w="8775" cap="flat" cmpd="sng">
              <a:solidFill>
                <a:srgbClr val="FFFFFF"/>
              </a:solidFill>
              <a:prstDash val="solid"/>
              <a:miter lim="14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79;p38">
              <a:extLst>
                <a:ext uri="{FF2B5EF4-FFF2-40B4-BE49-F238E27FC236}">
                  <a16:creationId xmlns:a16="http://schemas.microsoft.com/office/drawing/2014/main" id="{B629873C-0EEB-E9D0-291D-4C544C70C5BC}"/>
                </a:ext>
              </a:extLst>
            </p:cNvPr>
            <p:cNvSpPr/>
            <p:nvPr/>
          </p:nvSpPr>
          <p:spPr>
            <a:xfrm>
              <a:off x="3449881" y="2298526"/>
              <a:ext cx="208817" cy="149522"/>
            </a:xfrm>
            <a:custGeom>
              <a:avLst/>
              <a:gdLst/>
              <a:ahLst/>
              <a:cxnLst/>
              <a:rect l="l" t="t" r="r" b="b"/>
              <a:pathLst>
                <a:path w="2275" h="1629" fill="none" extrusionOk="0">
                  <a:moveTo>
                    <a:pt x="477" y="1628"/>
                  </a:moveTo>
                  <a:cubicBezTo>
                    <a:pt x="477" y="1628"/>
                    <a:pt x="0" y="955"/>
                    <a:pt x="407" y="449"/>
                  </a:cubicBezTo>
                  <a:cubicBezTo>
                    <a:pt x="758" y="0"/>
                    <a:pt x="1376" y="126"/>
                    <a:pt x="1572" y="590"/>
                  </a:cubicBezTo>
                  <a:cubicBezTo>
                    <a:pt x="1699" y="898"/>
                    <a:pt x="1727" y="1348"/>
                    <a:pt x="2274" y="1362"/>
                  </a:cubicBezTo>
                </a:path>
              </a:pathLst>
            </a:custGeom>
            <a:noFill/>
            <a:ln w="8775" cap="flat" cmpd="sng">
              <a:solidFill>
                <a:srgbClr val="FFFFFF"/>
              </a:solidFill>
              <a:prstDash val="solid"/>
              <a:miter lim="14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80;p38">
              <a:extLst>
                <a:ext uri="{FF2B5EF4-FFF2-40B4-BE49-F238E27FC236}">
                  <a16:creationId xmlns:a16="http://schemas.microsoft.com/office/drawing/2014/main" id="{FE94DA39-2C02-7675-D560-CCC750BC9F54}"/>
                </a:ext>
              </a:extLst>
            </p:cNvPr>
            <p:cNvSpPr/>
            <p:nvPr/>
          </p:nvSpPr>
          <p:spPr>
            <a:xfrm>
              <a:off x="4047697" y="2145058"/>
              <a:ext cx="161179" cy="145483"/>
            </a:xfrm>
            <a:custGeom>
              <a:avLst/>
              <a:gdLst/>
              <a:ahLst/>
              <a:cxnLst/>
              <a:rect l="l" t="t" r="r" b="b"/>
              <a:pathLst>
                <a:path w="1756" h="1585" extrusionOk="0">
                  <a:moveTo>
                    <a:pt x="884" y="1"/>
                  </a:moveTo>
                  <a:cubicBezTo>
                    <a:pt x="667" y="1"/>
                    <a:pt x="446" y="88"/>
                    <a:pt x="281" y="268"/>
                  </a:cubicBezTo>
                  <a:cubicBezTo>
                    <a:pt x="0" y="591"/>
                    <a:pt x="28" y="1082"/>
                    <a:pt x="351" y="1391"/>
                  </a:cubicBezTo>
                  <a:cubicBezTo>
                    <a:pt x="506" y="1520"/>
                    <a:pt x="693" y="1584"/>
                    <a:pt x="879" y="1584"/>
                  </a:cubicBezTo>
                  <a:cubicBezTo>
                    <a:pt x="1098" y="1584"/>
                    <a:pt x="1315" y="1496"/>
                    <a:pt x="1474" y="1321"/>
                  </a:cubicBezTo>
                  <a:cubicBezTo>
                    <a:pt x="1755" y="984"/>
                    <a:pt x="1741" y="493"/>
                    <a:pt x="1404" y="198"/>
                  </a:cubicBezTo>
                  <a:cubicBezTo>
                    <a:pt x="1260" y="67"/>
                    <a:pt x="1074" y="1"/>
                    <a:pt x="8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81;p38">
              <a:extLst>
                <a:ext uri="{FF2B5EF4-FFF2-40B4-BE49-F238E27FC236}">
                  <a16:creationId xmlns:a16="http://schemas.microsoft.com/office/drawing/2014/main" id="{44E1275F-3A12-2351-661C-2A0D9E49768E}"/>
                </a:ext>
              </a:extLst>
            </p:cNvPr>
            <p:cNvSpPr/>
            <p:nvPr/>
          </p:nvSpPr>
          <p:spPr>
            <a:xfrm>
              <a:off x="4108277" y="2142579"/>
              <a:ext cx="99314" cy="81232"/>
            </a:xfrm>
            <a:custGeom>
              <a:avLst/>
              <a:gdLst/>
              <a:ahLst/>
              <a:cxnLst/>
              <a:rect l="l" t="t" r="r" b="b"/>
              <a:pathLst>
                <a:path w="1082" h="885" fill="none" extrusionOk="0">
                  <a:moveTo>
                    <a:pt x="548" y="1"/>
                  </a:moveTo>
                  <a:cubicBezTo>
                    <a:pt x="548" y="1"/>
                    <a:pt x="112" y="43"/>
                    <a:pt x="42" y="380"/>
                  </a:cubicBezTo>
                  <a:cubicBezTo>
                    <a:pt x="0" y="702"/>
                    <a:pt x="253" y="885"/>
                    <a:pt x="520" y="801"/>
                  </a:cubicBezTo>
                  <a:cubicBezTo>
                    <a:pt x="702" y="745"/>
                    <a:pt x="884" y="590"/>
                    <a:pt x="1081" y="801"/>
                  </a:cubicBezTo>
                </a:path>
              </a:pathLst>
            </a:custGeom>
            <a:noFill/>
            <a:ln w="4550" cap="flat" cmpd="sng">
              <a:solidFill>
                <a:srgbClr val="FFFFFF"/>
              </a:solidFill>
              <a:prstDash val="solid"/>
              <a:miter lim="14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82;p38">
              <a:extLst>
                <a:ext uri="{FF2B5EF4-FFF2-40B4-BE49-F238E27FC236}">
                  <a16:creationId xmlns:a16="http://schemas.microsoft.com/office/drawing/2014/main" id="{DD102F38-4FAA-C5C8-C019-34B5AD0E1651}"/>
                </a:ext>
              </a:extLst>
            </p:cNvPr>
            <p:cNvSpPr/>
            <p:nvPr/>
          </p:nvSpPr>
          <p:spPr>
            <a:xfrm>
              <a:off x="4029615" y="2227574"/>
              <a:ext cx="81324" cy="98029"/>
            </a:xfrm>
            <a:custGeom>
              <a:avLst/>
              <a:gdLst/>
              <a:ahLst/>
              <a:cxnLst/>
              <a:rect l="l" t="t" r="r" b="b"/>
              <a:pathLst>
                <a:path w="886" h="1068" fill="none" extrusionOk="0">
                  <a:moveTo>
                    <a:pt x="1" y="633"/>
                  </a:moveTo>
                  <a:cubicBezTo>
                    <a:pt x="1" y="633"/>
                    <a:pt x="1" y="198"/>
                    <a:pt x="338" y="85"/>
                  </a:cubicBezTo>
                  <a:cubicBezTo>
                    <a:pt x="647" y="1"/>
                    <a:pt x="871" y="240"/>
                    <a:pt x="815" y="506"/>
                  </a:cubicBezTo>
                  <a:cubicBezTo>
                    <a:pt x="773" y="675"/>
                    <a:pt x="661" y="885"/>
                    <a:pt x="885" y="1068"/>
                  </a:cubicBezTo>
                </a:path>
              </a:pathLst>
            </a:custGeom>
            <a:noFill/>
            <a:ln w="4550" cap="flat" cmpd="sng">
              <a:solidFill>
                <a:srgbClr val="FFFFFF"/>
              </a:solidFill>
              <a:prstDash val="solid"/>
              <a:miter lim="14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83;p38">
              <a:extLst>
                <a:ext uri="{FF2B5EF4-FFF2-40B4-BE49-F238E27FC236}">
                  <a16:creationId xmlns:a16="http://schemas.microsoft.com/office/drawing/2014/main" id="{FCD4B213-8CBE-62FA-C4BB-99905BF31659}"/>
                </a:ext>
              </a:extLst>
            </p:cNvPr>
            <p:cNvSpPr/>
            <p:nvPr/>
          </p:nvSpPr>
          <p:spPr>
            <a:xfrm>
              <a:off x="4658455" y="3544443"/>
              <a:ext cx="527044" cy="582667"/>
            </a:xfrm>
            <a:custGeom>
              <a:avLst/>
              <a:gdLst/>
              <a:ahLst/>
              <a:cxnLst/>
              <a:rect l="l" t="t" r="r" b="b"/>
              <a:pathLst>
                <a:path w="5742" h="6348" extrusionOk="0">
                  <a:moveTo>
                    <a:pt x="3832" y="0"/>
                  </a:moveTo>
                  <a:cubicBezTo>
                    <a:pt x="1671" y="1572"/>
                    <a:pt x="0" y="5713"/>
                    <a:pt x="0" y="5713"/>
                  </a:cubicBezTo>
                  <a:cubicBezTo>
                    <a:pt x="273" y="6222"/>
                    <a:pt x="692" y="6347"/>
                    <a:pt x="1036" y="6347"/>
                  </a:cubicBezTo>
                  <a:cubicBezTo>
                    <a:pt x="1366" y="6347"/>
                    <a:pt x="1628" y="6233"/>
                    <a:pt x="1628" y="6233"/>
                  </a:cubicBezTo>
                  <a:cubicBezTo>
                    <a:pt x="2513" y="3846"/>
                    <a:pt x="5741" y="407"/>
                    <a:pt x="5741" y="407"/>
                  </a:cubicBezTo>
                  <a:lnTo>
                    <a:pt x="3832" y="0"/>
                  </a:ln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84;p38">
              <a:extLst>
                <a:ext uri="{FF2B5EF4-FFF2-40B4-BE49-F238E27FC236}">
                  <a16:creationId xmlns:a16="http://schemas.microsoft.com/office/drawing/2014/main" id="{F4874A6A-F934-BF6C-E751-60484075C226}"/>
                </a:ext>
              </a:extLst>
            </p:cNvPr>
            <p:cNvSpPr/>
            <p:nvPr/>
          </p:nvSpPr>
          <p:spPr>
            <a:xfrm>
              <a:off x="4657170" y="3827881"/>
              <a:ext cx="270590" cy="297759"/>
            </a:xfrm>
            <a:custGeom>
              <a:avLst/>
              <a:gdLst/>
              <a:ahLst/>
              <a:cxnLst/>
              <a:rect l="l" t="t" r="r" b="b"/>
              <a:pathLst>
                <a:path w="2948" h="3244" extrusionOk="0">
                  <a:moveTo>
                    <a:pt x="1291" y="0"/>
                  </a:moveTo>
                  <a:cubicBezTo>
                    <a:pt x="505" y="1376"/>
                    <a:pt x="0" y="2597"/>
                    <a:pt x="0" y="2597"/>
                  </a:cubicBezTo>
                  <a:cubicBezTo>
                    <a:pt x="267" y="3117"/>
                    <a:pt x="690" y="3243"/>
                    <a:pt x="1038" y="3243"/>
                  </a:cubicBezTo>
                  <a:cubicBezTo>
                    <a:pt x="1367" y="3243"/>
                    <a:pt x="1628" y="3131"/>
                    <a:pt x="1628" y="3131"/>
                  </a:cubicBezTo>
                  <a:cubicBezTo>
                    <a:pt x="1895" y="2387"/>
                    <a:pt x="2386" y="1573"/>
                    <a:pt x="2948" y="772"/>
                  </a:cubicBezTo>
                  <a:cubicBezTo>
                    <a:pt x="2414" y="492"/>
                    <a:pt x="1853" y="239"/>
                    <a:pt x="1291" y="0"/>
                  </a:cubicBezTo>
                  <a:close/>
                </a:path>
              </a:pathLst>
            </a:custGeom>
            <a:solidFill>
              <a:srgbClr val="CDE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85;p38">
              <a:extLst>
                <a:ext uri="{FF2B5EF4-FFF2-40B4-BE49-F238E27FC236}">
                  <a16:creationId xmlns:a16="http://schemas.microsoft.com/office/drawing/2014/main" id="{83335F9D-50F0-6ACE-F3F9-C700836FA018}"/>
                </a:ext>
              </a:extLst>
            </p:cNvPr>
            <p:cNvSpPr/>
            <p:nvPr/>
          </p:nvSpPr>
          <p:spPr>
            <a:xfrm>
              <a:off x="5568075" y="3613283"/>
              <a:ext cx="461324" cy="500334"/>
            </a:xfrm>
            <a:custGeom>
              <a:avLst/>
              <a:gdLst/>
              <a:ahLst/>
              <a:cxnLst/>
              <a:rect l="l" t="t" r="r" b="b"/>
              <a:pathLst>
                <a:path w="5026" h="5451" extrusionOk="0">
                  <a:moveTo>
                    <a:pt x="1328" y="0"/>
                  </a:moveTo>
                  <a:cubicBezTo>
                    <a:pt x="895" y="0"/>
                    <a:pt x="354" y="35"/>
                    <a:pt x="113" y="191"/>
                  </a:cubicBezTo>
                  <a:cubicBezTo>
                    <a:pt x="113" y="191"/>
                    <a:pt x="0" y="2030"/>
                    <a:pt x="267" y="2605"/>
                  </a:cubicBezTo>
                  <a:cubicBezTo>
                    <a:pt x="618" y="3363"/>
                    <a:pt x="3833" y="5427"/>
                    <a:pt x="3833" y="5427"/>
                  </a:cubicBezTo>
                  <a:cubicBezTo>
                    <a:pt x="3833" y="5427"/>
                    <a:pt x="3872" y="5450"/>
                    <a:pt x="3949" y="5450"/>
                  </a:cubicBezTo>
                  <a:cubicBezTo>
                    <a:pt x="4077" y="5450"/>
                    <a:pt x="4308" y="5385"/>
                    <a:pt x="4633" y="5034"/>
                  </a:cubicBezTo>
                  <a:cubicBezTo>
                    <a:pt x="4956" y="4683"/>
                    <a:pt x="5026" y="4304"/>
                    <a:pt x="5026" y="4304"/>
                  </a:cubicBezTo>
                  <a:cubicBezTo>
                    <a:pt x="5026" y="4304"/>
                    <a:pt x="1867" y="2226"/>
                    <a:pt x="1881" y="1538"/>
                  </a:cubicBezTo>
                  <a:cubicBezTo>
                    <a:pt x="1895" y="865"/>
                    <a:pt x="1952" y="22"/>
                    <a:pt x="1952" y="22"/>
                  </a:cubicBezTo>
                  <a:cubicBezTo>
                    <a:pt x="1952" y="22"/>
                    <a:pt x="1674" y="0"/>
                    <a:pt x="1328" y="0"/>
                  </a:cubicBez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86;p38">
              <a:extLst>
                <a:ext uri="{FF2B5EF4-FFF2-40B4-BE49-F238E27FC236}">
                  <a16:creationId xmlns:a16="http://schemas.microsoft.com/office/drawing/2014/main" id="{FDD54F92-1DB6-D42D-1DE5-783B5B2CD848}"/>
                </a:ext>
              </a:extLst>
            </p:cNvPr>
            <p:cNvSpPr/>
            <p:nvPr/>
          </p:nvSpPr>
          <p:spPr>
            <a:xfrm>
              <a:off x="5686574" y="3849818"/>
              <a:ext cx="342826" cy="266000"/>
            </a:xfrm>
            <a:custGeom>
              <a:avLst/>
              <a:gdLst/>
              <a:ahLst/>
              <a:cxnLst/>
              <a:rect l="l" t="t" r="r" b="b"/>
              <a:pathLst>
                <a:path w="3735" h="2898" extrusionOk="0">
                  <a:moveTo>
                    <a:pt x="1405" y="0"/>
                  </a:moveTo>
                  <a:cubicBezTo>
                    <a:pt x="941" y="365"/>
                    <a:pt x="464" y="730"/>
                    <a:pt x="1" y="1067"/>
                  </a:cubicBezTo>
                  <a:cubicBezTo>
                    <a:pt x="1054" y="1923"/>
                    <a:pt x="2542" y="2878"/>
                    <a:pt x="2542" y="2878"/>
                  </a:cubicBezTo>
                  <a:cubicBezTo>
                    <a:pt x="2542" y="2878"/>
                    <a:pt x="2577" y="2897"/>
                    <a:pt x="2646" y="2897"/>
                  </a:cubicBezTo>
                  <a:cubicBezTo>
                    <a:pt x="2771" y="2897"/>
                    <a:pt x="3007" y="2833"/>
                    <a:pt x="3342" y="2471"/>
                  </a:cubicBezTo>
                  <a:cubicBezTo>
                    <a:pt x="3665" y="2120"/>
                    <a:pt x="3735" y="1755"/>
                    <a:pt x="3735" y="1755"/>
                  </a:cubicBezTo>
                  <a:cubicBezTo>
                    <a:pt x="3735" y="1755"/>
                    <a:pt x="2331" y="814"/>
                    <a:pt x="1405" y="0"/>
                  </a:cubicBezTo>
                  <a:close/>
                </a:path>
              </a:pathLst>
            </a:custGeom>
            <a:solidFill>
              <a:srgbClr val="CDE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87;p38">
              <a:extLst>
                <a:ext uri="{FF2B5EF4-FFF2-40B4-BE49-F238E27FC236}">
                  <a16:creationId xmlns:a16="http://schemas.microsoft.com/office/drawing/2014/main" id="{ECC1E409-0114-B42E-6678-35D191DC3E77}"/>
                </a:ext>
              </a:extLst>
            </p:cNvPr>
            <p:cNvSpPr/>
            <p:nvPr/>
          </p:nvSpPr>
          <p:spPr>
            <a:xfrm>
              <a:off x="4127553" y="2844383"/>
              <a:ext cx="213957" cy="195416"/>
            </a:xfrm>
            <a:custGeom>
              <a:avLst/>
              <a:gdLst/>
              <a:ahLst/>
              <a:cxnLst/>
              <a:rect l="l" t="t" r="r" b="b"/>
              <a:pathLst>
                <a:path w="2331" h="2129" extrusionOk="0">
                  <a:moveTo>
                    <a:pt x="1276" y="1"/>
                  </a:moveTo>
                  <a:cubicBezTo>
                    <a:pt x="1173" y="1"/>
                    <a:pt x="1070" y="11"/>
                    <a:pt x="997" y="47"/>
                  </a:cubicBezTo>
                  <a:cubicBezTo>
                    <a:pt x="857" y="117"/>
                    <a:pt x="338" y="258"/>
                    <a:pt x="422" y="693"/>
                  </a:cubicBezTo>
                  <a:cubicBezTo>
                    <a:pt x="422" y="693"/>
                    <a:pt x="1" y="833"/>
                    <a:pt x="15" y="1086"/>
                  </a:cubicBezTo>
                  <a:cubicBezTo>
                    <a:pt x="29" y="1324"/>
                    <a:pt x="211" y="1367"/>
                    <a:pt x="239" y="1451"/>
                  </a:cubicBezTo>
                  <a:cubicBezTo>
                    <a:pt x="281" y="1535"/>
                    <a:pt x="295" y="1591"/>
                    <a:pt x="436" y="1661"/>
                  </a:cubicBezTo>
                  <a:cubicBezTo>
                    <a:pt x="576" y="1732"/>
                    <a:pt x="520" y="1858"/>
                    <a:pt x="576" y="1928"/>
                  </a:cubicBezTo>
                  <a:cubicBezTo>
                    <a:pt x="632" y="1998"/>
                    <a:pt x="660" y="2082"/>
                    <a:pt x="857" y="2125"/>
                  </a:cubicBezTo>
                  <a:cubicBezTo>
                    <a:pt x="874" y="2127"/>
                    <a:pt x="892" y="2128"/>
                    <a:pt x="911" y="2128"/>
                  </a:cubicBezTo>
                  <a:cubicBezTo>
                    <a:pt x="1107" y="2128"/>
                    <a:pt x="1386" y="2001"/>
                    <a:pt x="1629" y="1886"/>
                  </a:cubicBezTo>
                  <a:cubicBezTo>
                    <a:pt x="1868" y="1774"/>
                    <a:pt x="2008" y="1395"/>
                    <a:pt x="2317" y="1100"/>
                  </a:cubicBezTo>
                  <a:lnTo>
                    <a:pt x="2331" y="75"/>
                  </a:lnTo>
                  <a:cubicBezTo>
                    <a:pt x="2331" y="75"/>
                    <a:pt x="1994" y="19"/>
                    <a:pt x="1615" y="19"/>
                  </a:cubicBezTo>
                  <a:cubicBezTo>
                    <a:pt x="1551" y="19"/>
                    <a:pt x="1413" y="1"/>
                    <a:pt x="1276" y="1"/>
                  </a:cubicBez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88;p38">
              <a:extLst>
                <a:ext uri="{FF2B5EF4-FFF2-40B4-BE49-F238E27FC236}">
                  <a16:creationId xmlns:a16="http://schemas.microsoft.com/office/drawing/2014/main" id="{1E6EC809-6FAC-3556-4F6D-D83CD5690D61}"/>
                </a:ext>
              </a:extLst>
            </p:cNvPr>
            <p:cNvSpPr/>
            <p:nvPr/>
          </p:nvSpPr>
          <p:spPr>
            <a:xfrm>
              <a:off x="3567094" y="2463100"/>
              <a:ext cx="742194" cy="554947"/>
            </a:xfrm>
            <a:custGeom>
              <a:avLst/>
              <a:gdLst/>
              <a:ahLst/>
              <a:cxnLst/>
              <a:rect l="l" t="t" r="r" b="b"/>
              <a:pathLst>
                <a:path w="8086" h="6046" extrusionOk="0">
                  <a:moveTo>
                    <a:pt x="2558" y="344"/>
                  </a:moveTo>
                  <a:cubicBezTo>
                    <a:pt x="3077" y="344"/>
                    <a:pt x="3627" y="509"/>
                    <a:pt x="4085" y="832"/>
                  </a:cubicBezTo>
                  <a:cubicBezTo>
                    <a:pt x="5082" y="1534"/>
                    <a:pt x="5419" y="2825"/>
                    <a:pt x="4801" y="3696"/>
                  </a:cubicBezTo>
                  <a:cubicBezTo>
                    <a:pt x="4450" y="4183"/>
                    <a:pt x="3875" y="4439"/>
                    <a:pt x="3258" y="4439"/>
                  </a:cubicBezTo>
                  <a:cubicBezTo>
                    <a:pt x="2792" y="4439"/>
                    <a:pt x="2303" y="4293"/>
                    <a:pt x="1867" y="3990"/>
                  </a:cubicBezTo>
                  <a:cubicBezTo>
                    <a:pt x="871" y="3289"/>
                    <a:pt x="436" y="1927"/>
                    <a:pt x="1053" y="1043"/>
                  </a:cubicBezTo>
                  <a:cubicBezTo>
                    <a:pt x="1379" y="572"/>
                    <a:pt x="1947" y="344"/>
                    <a:pt x="2558" y="344"/>
                  </a:cubicBezTo>
                  <a:close/>
                  <a:moveTo>
                    <a:pt x="5447" y="3078"/>
                  </a:moveTo>
                  <a:cubicBezTo>
                    <a:pt x="5629" y="3780"/>
                    <a:pt x="5714" y="4327"/>
                    <a:pt x="5714" y="4327"/>
                  </a:cubicBezTo>
                  <a:cubicBezTo>
                    <a:pt x="5714" y="4327"/>
                    <a:pt x="5166" y="4426"/>
                    <a:pt x="4450" y="4524"/>
                  </a:cubicBezTo>
                  <a:cubicBezTo>
                    <a:pt x="4647" y="4313"/>
                    <a:pt x="4815" y="4075"/>
                    <a:pt x="4998" y="3836"/>
                  </a:cubicBezTo>
                  <a:cubicBezTo>
                    <a:pt x="5166" y="3597"/>
                    <a:pt x="5335" y="3331"/>
                    <a:pt x="5447" y="3078"/>
                  </a:cubicBezTo>
                  <a:close/>
                  <a:moveTo>
                    <a:pt x="2445" y="0"/>
                  </a:moveTo>
                  <a:cubicBezTo>
                    <a:pt x="1754" y="0"/>
                    <a:pt x="1149" y="297"/>
                    <a:pt x="744" y="874"/>
                  </a:cubicBezTo>
                  <a:cubicBezTo>
                    <a:pt x="0" y="1955"/>
                    <a:pt x="478" y="3429"/>
                    <a:pt x="1839" y="4341"/>
                  </a:cubicBezTo>
                  <a:cubicBezTo>
                    <a:pt x="2511" y="4791"/>
                    <a:pt x="3333" y="4920"/>
                    <a:pt x="4091" y="4920"/>
                  </a:cubicBezTo>
                  <a:cubicBezTo>
                    <a:pt x="4775" y="4920"/>
                    <a:pt x="5406" y="4815"/>
                    <a:pt x="5826" y="4748"/>
                  </a:cubicBezTo>
                  <a:lnTo>
                    <a:pt x="7609" y="5998"/>
                  </a:lnTo>
                  <a:cubicBezTo>
                    <a:pt x="7657" y="6030"/>
                    <a:pt x="7712" y="6046"/>
                    <a:pt x="7767" y="6046"/>
                  </a:cubicBezTo>
                  <a:cubicBezTo>
                    <a:pt x="7854" y="6046"/>
                    <a:pt x="7941" y="6005"/>
                    <a:pt x="8002" y="5928"/>
                  </a:cubicBezTo>
                  <a:cubicBezTo>
                    <a:pt x="8086" y="5801"/>
                    <a:pt x="8044" y="5633"/>
                    <a:pt x="7932" y="5535"/>
                  </a:cubicBezTo>
                  <a:lnTo>
                    <a:pt x="6135" y="4285"/>
                  </a:lnTo>
                  <a:cubicBezTo>
                    <a:pt x="5980" y="3415"/>
                    <a:pt x="5643" y="1576"/>
                    <a:pt x="4380" y="692"/>
                  </a:cubicBezTo>
                  <a:cubicBezTo>
                    <a:pt x="3719" y="227"/>
                    <a:pt x="3049" y="0"/>
                    <a:pt x="2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89;p38">
              <a:extLst>
                <a:ext uri="{FF2B5EF4-FFF2-40B4-BE49-F238E27FC236}">
                  <a16:creationId xmlns:a16="http://schemas.microsoft.com/office/drawing/2014/main" id="{EB0269B5-5EE3-E11A-61F4-99C7EB376E80}"/>
                </a:ext>
              </a:extLst>
            </p:cNvPr>
            <p:cNvSpPr/>
            <p:nvPr/>
          </p:nvSpPr>
          <p:spPr>
            <a:xfrm>
              <a:off x="4181708" y="2982155"/>
              <a:ext cx="81232" cy="59662"/>
            </a:xfrm>
            <a:custGeom>
              <a:avLst/>
              <a:gdLst/>
              <a:ahLst/>
              <a:cxnLst/>
              <a:rect l="l" t="t" r="r" b="b"/>
              <a:pathLst>
                <a:path w="885" h="650" extrusionOk="0">
                  <a:moveTo>
                    <a:pt x="666" y="1"/>
                  </a:moveTo>
                  <a:cubicBezTo>
                    <a:pt x="637" y="1"/>
                    <a:pt x="606" y="7"/>
                    <a:pt x="576" y="20"/>
                  </a:cubicBezTo>
                  <a:lnTo>
                    <a:pt x="99" y="301"/>
                  </a:lnTo>
                  <a:cubicBezTo>
                    <a:pt x="14" y="343"/>
                    <a:pt x="0" y="469"/>
                    <a:pt x="42" y="553"/>
                  </a:cubicBezTo>
                  <a:cubicBezTo>
                    <a:pt x="71" y="611"/>
                    <a:pt x="133" y="649"/>
                    <a:pt x="196" y="649"/>
                  </a:cubicBezTo>
                  <a:cubicBezTo>
                    <a:pt x="225" y="649"/>
                    <a:pt x="255" y="641"/>
                    <a:pt x="281" y="624"/>
                  </a:cubicBezTo>
                  <a:lnTo>
                    <a:pt x="758" y="343"/>
                  </a:lnTo>
                  <a:cubicBezTo>
                    <a:pt x="843" y="287"/>
                    <a:pt x="885" y="174"/>
                    <a:pt x="828" y="90"/>
                  </a:cubicBezTo>
                  <a:cubicBezTo>
                    <a:pt x="790" y="32"/>
                    <a:pt x="731" y="1"/>
                    <a:pt x="666" y="1"/>
                  </a:cubicBezTo>
                  <a:close/>
                </a:path>
              </a:pathLst>
            </a:custGeom>
            <a:solidFill>
              <a:srgbClr val="FAC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90;p38">
              <a:extLst>
                <a:ext uri="{FF2B5EF4-FFF2-40B4-BE49-F238E27FC236}">
                  <a16:creationId xmlns:a16="http://schemas.microsoft.com/office/drawing/2014/main" id="{F6560303-D253-85C6-6F7A-1600DBEF84AF}"/>
                </a:ext>
              </a:extLst>
            </p:cNvPr>
            <p:cNvSpPr/>
            <p:nvPr/>
          </p:nvSpPr>
          <p:spPr>
            <a:xfrm>
              <a:off x="4163625" y="2946817"/>
              <a:ext cx="95459" cy="65628"/>
            </a:xfrm>
            <a:custGeom>
              <a:avLst/>
              <a:gdLst/>
              <a:ahLst/>
              <a:cxnLst/>
              <a:rect l="l" t="t" r="r" b="b"/>
              <a:pathLst>
                <a:path w="1040" h="715" extrusionOk="0">
                  <a:moveTo>
                    <a:pt x="829" y="0"/>
                  </a:moveTo>
                  <a:cubicBezTo>
                    <a:pt x="800" y="0"/>
                    <a:pt x="771" y="8"/>
                    <a:pt x="745" y="26"/>
                  </a:cubicBezTo>
                  <a:lnTo>
                    <a:pt x="127" y="377"/>
                  </a:lnTo>
                  <a:cubicBezTo>
                    <a:pt x="43" y="405"/>
                    <a:pt x="1" y="531"/>
                    <a:pt x="57" y="616"/>
                  </a:cubicBezTo>
                  <a:cubicBezTo>
                    <a:pt x="94" y="680"/>
                    <a:pt x="149" y="714"/>
                    <a:pt x="206" y="714"/>
                  </a:cubicBezTo>
                  <a:cubicBezTo>
                    <a:pt x="236" y="714"/>
                    <a:pt x="267" y="705"/>
                    <a:pt x="296" y="686"/>
                  </a:cubicBezTo>
                  <a:lnTo>
                    <a:pt x="913" y="335"/>
                  </a:lnTo>
                  <a:cubicBezTo>
                    <a:pt x="997" y="279"/>
                    <a:pt x="1040" y="180"/>
                    <a:pt x="983" y="96"/>
                  </a:cubicBezTo>
                  <a:cubicBezTo>
                    <a:pt x="954" y="38"/>
                    <a:pt x="893" y="0"/>
                    <a:pt x="829" y="0"/>
                  </a:cubicBezTo>
                  <a:close/>
                </a:path>
              </a:pathLst>
            </a:custGeom>
            <a:solidFill>
              <a:srgbClr val="FAC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91;p38">
              <a:extLst>
                <a:ext uri="{FF2B5EF4-FFF2-40B4-BE49-F238E27FC236}">
                  <a16:creationId xmlns:a16="http://schemas.microsoft.com/office/drawing/2014/main" id="{C8D0E1C7-4887-E30A-6C8A-365BDF3D3FE3}"/>
                </a:ext>
              </a:extLst>
            </p:cNvPr>
            <p:cNvSpPr/>
            <p:nvPr/>
          </p:nvSpPr>
          <p:spPr>
            <a:xfrm>
              <a:off x="4148205" y="2919465"/>
              <a:ext cx="91512" cy="63792"/>
            </a:xfrm>
            <a:custGeom>
              <a:avLst/>
              <a:gdLst/>
              <a:ahLst/>
              <a:cxnLst/>
              <a:rect l="l" t="t" r="r" b="b"/>
              <a:pathLst>
                <a:path w="997" h="695" extrusionOk="0">
                  <a:moveTo>
                    <a:pt x="792" y="1"/>
                  </a:moveTo>
                  <a:cubicBezTo>
                    <a:pt x="762" y="1"/>
                    <a:pt x="731" y="10"/>
                    <a:pt x="702" y="29"/>
                  </a:cubicBezTo>
                  <a:lnTo>
                    <a:pt x="113" y="352"/>
                  </a:lnTo>
                  <a:cubicBezTo>
                    <a:pt x="28" y="408"/>
                    <a:pt x="0" y="506"/>
                    <a:pt x="56" y="605"/>
                  </a:cubicBezTo>
                  <a:cubicBezTo>
                    <a:pt x="86" y="663"/>
                    <a:pt x="148" y="694"/>
                    <a:pt x="212" y="694"/>
                  </a:cubicBezTo>
                  <a:cubicBezTo>
                    <a:pt x="240" y="694"/>
                    <a:pt x="269" y="688"/>
                    <a:pt x="295" y="675"/>
                  </a:cubicBezTo>
                  <a:lnTo>
                    <a:pt x="871" y="338"/>
                  </a:lnTo>
                  <a:cubicBezTo>
                    <a:pt x="955" y="282"/>
                    <a:pt x="997" y="184"/>
                    <a:pt x="941" y="99"/>
                  </a:cubicBezTo>
                  <a:cubicBezTo>
                    <a:pt x="904" y="35"/>
                    <a:pt x="849" y="1"/>
                    <a:pt x="792" y="1"/>
                  </a:cubicBezTo>
                  <a:close/>
                </a:path>
              </a:pathLst>
            </a:custGeom>
            <a:solidFill>
              <a:srgbClr val="FAC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92;p38">
              <a:extLst>
                <a:ext uri="{FF2B5EF4-FFF2-40B4-BE49-F238E27FC236}">
                  <a16:creationId xmlns:a16="http://schemas.microsoft.com/office/drawing/2014/main" id="{EC736A2B-30BD-697E-81AF-3E3F5EFBEDBC}"/>
                </a:ext>
              </a:extLst>
            </p:cNvPr>
            <p:cNvSpPr/>
            <p:nvPr/>
          </p:nvSpPr>
          <p:spPr>
            <a:xfrm>
              <a:off x="4130123" y="2895233"/>
              <a:ext cx="82609" cy="59203"/>
            </a:xfrm>
            <a:custGeom>
              <a:avLst/>
              <a:gdLst/>
              <a:ahLst/>
              <a:cxnLst/>
              <a:rect l="l" t="t" r="r" b="b"/>
              <a:pathLst>
                <a:path w="900" h="645" extrusionOk="0">
                  <a:moveTo>
                    <a:pt x="686" y="1"/>
                  </a:moveTo>
                  <a:cubicBezTo>
                    <a:pt x="659" y="1"/>
                    <a:pt x="631" y="9"/>
                    <a:pt x="604" y="26"/>
                  </a:cubicBezTo>
                  <a:lnTo>
                    <a:pt x="127" y="307"/>
                  </a:lnTo>
                  <a:cubicBezTo>
                    <a:pt x="43" y="335"/>
                    <a:pt x="1" y="462"/>
                    <a:pt x="57" y="546"/>
                  </a:cubicBezTo>
                  <a:cubicBezTo>
                    <a:pt x="85" y="610"/>
                    <a:pt x="143" y="645"/>
                    <a:pt x="203" y="645"/>
                  </a:cubicBezTo>
                  <a:cubicBezTo>
                    <a:pt x="234" y="645"/>
                    <a:pt x="267" y="635"/>
                    <a:pt x="296" y="616"/>
                  </a:cubicBezTo>
                  <a:lnTo>
                    <a:pt x="773" y="335"/>
                  </a:lnTo>
                  <a:cubicBezTo>
                    <a:pt x="857" y="279"/>
                    <a:pt x="899" y="181"/>
                    <a:pt x="843" y="97"/>
                  </a:cubicBezTo>
                  <a:cubicBezTo>
                    <a:pt x="804" y="39"/>
                    <a:pt x="746" y="1"/>
                    <a:pt x="686" y="1"/>
                  </a:cubicBezTo>
                  <a:close/>
                </a:path>
              </a:pathLst>
            </a:custGeom>
            <a:solidFill>
              <a:srgbClr val="FAC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93;p38">
              <a:extLst>
                <a:ext uri="{FF2B5EF4-FFF2-40B4-BE49-F238E27FC236}">
                  <a16:creationId xmlns:a16="http://schemas.microsoft.com/office/drawing/2014/main" id="{54019BE6-B65D-7379-F49D-4A8707AF676F}"/>
                </a:ext>
              </a:extLst>
            </p:cNvPr>
            <p:cNvSpPr/>
            <p:nvPr/>
          </p:nvSpPr>
          <p:spPr>
            <a:xfrm>
              <a:off x="4179138" y="2877610"/>
              <a:ext cx="70952" cy="62232"/>
            </a:xfrm>
            <a:custGeom>
              <a:avLst/>
              <a:gdLst/>
              <a:ahLst/>
              <a:cxnLst/>
              <a:rect l="l" t="t" r="r" b="b"/>
              <a:pathLst>
                <a:path w="773" h="678" extrusionOk="0">
                  <a:moveTo>
                    <a:pt x="184" y="1"/>
                  </a:moveTo>
                  <a:cubicBezTo>
                    <a:pt x="126" y="1"/>
                    <a:pt x="85" y="48"/>
                    <a:pt x="70" y="92"/>
                  </a:cubicBezTo>
                  <a:cubicBezTo>
                    <a:pt x="0" y="204"/>
                    <a:pt x="0" y="345"/>
                    <a:pt x="211" y="527"/>
                  </a:cubicBezTo>
                  <a:cubicBezTo>
                    <a:pt x="320" y="637"/>
                    <a:pt x="432" y="678"/>
                    <a:pt x="525" y="678"/>
                  </a:cubicBezTo>
                  <a:cubicBezTo>
                    <a:pt x="647" y="678"/>
                    <a:pt x="736" y="607"/>
                    <a:pt x="744" y="527"/>
                  </a:cubicBezTo>
                  <a:cubicBezTo>
                    <a:pt x="772" y="387"/>
                    <a:pt x="379" y="162"/>
                    <a:pt x="379" y="162"/>
                  </a:cubicBezTo>
                  <a:cubicBezTo>
                    <a:pt x="305" y="41"/>
                    <a:pt x="238" y="1"/>
                    <a:pt x="184" y="1"/>
                  </a:cubicBezTo>
                  <a:close/>
                </a:path>
              </a:pathLst>
            </a:custGeom>
            <a:solidFill>
              <a:srgbClr val="FBD6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94;p38">
              <a:extLst>
                <a:ext uri="{FF2B5EF4-FFF2-40B4-BE49-F238E27FC236}">
                  <a16:creationId xmlns:a16="http://schemas.microsoft.com/office/drawing/2014/main" id="{9A661E76-103C-853C-5ED3-B407B9A25403}"/>
                </a:ext>
              </a:extLst>
            </p:cNvPr>
            <p:cNvSpPr/>
            <p:nvPr/>
          </p:nvSpPr>
          <p:spPr>
            <a:xfrm>
              <a:off x="3607022" y="2494583"/>
              <a:ext cx="457469" cy="375962"/>
            </a:xfrm>
            <a:custGeom>
              <a:avLst/>
              <a:gdLst/>
              <a:ahLst/>
              <a:cxnLst/>
              <a:rect l="l" t="t" r="r" b="b"/>
              <a:pathLst>
                <a:path w="4984" h="4096" extrusionOk="0">
                  <a:moveTo>
                    <a:pt x="2123" y="1"/>
                  </a:moveTo>
                  <a:cubicBezTo>
                    <a:pt x="1512" y="1"/>
                    <a:pt x="944" y="229"/>
                    <a:pt x="618" y="700"/>
                  </a:cubicBezTo>
                  <a:cubicBezTo>
                    <a:pt x="1" y="1584"/>
                    <a:pt x="436" y="2946"/>
                    <a:pt x="1432" y="3647"/>
                  </a:cubicBezTo>
                  <a:cubicBezTo>
                    <a:pt x="1868" y="3950"/>
                    <a:pt x="2357" y="4096"/>
                    <a:pt x="2823" y="4096"/>
                  </a:cubicBezTo>
                  <a:cubicBezTo>
                    <a:pt x="3440" y="4096"/>
                    <a:pt x="4015" y="3840"/>
                    <a:pt x="4366" y="3353"/>
                  </a:cubicBezTo>
                  <a:cubicBezTo>
                    <a:pt x="4984" y="2482"/>
                    <a:pt x="4647" y="1191"/>
                    <a:pt x="3650" y="489"/>
                  </a:cubicBezTo>
                  <a:cubicBezTo>
                    <a:pt x="3192" y="166"/>
                    <a:pt x="2642" y="1"/>
                    <a:pt x="2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95;p38">
              <a:extLst>
                <a:ext uri="{FF2B5EF4-FFF2-40B4-BE49-F238E27FC236}">
                  <a16:creationId xmlns:a16="http://schemas.microsoft.com/office/drawing/2014/main" id="{12453AF2-8188-0BD0-913C-CBAFAD54B877}"/>
                </a:ext>
              </a:extLst>
            </p:cNvPr>
            <p:cNvSpPr/>
            <p:nvPr/>
          </p:nvSpPr>
          <p:spPr>
            <a:xfrm>
              <a:off x="4372352" y="2763610"/>
              <a:ext cx="502628" cy="232039"/>
            </a:xfrm>
            <a:custGeom>
              <a:avLst/>
              <a:gdLst/>
              <a:ahLst/>
              <a:cxnLst/>
              <a:rect l="l" t="t" r="r" b="b"/>
              <a:pathLst>
                <a:path w="5476" h="2528" extrusionOk="0">
                  <a:moveTo>
                    <a:pt x="5012" y="1"/>
                  </a:moveTo>
                  <a:cubicBezTo>
                    <a:pt x="5012" y="1"/>
                    <a:pt x="3665" y="773"/>
                    <a:pt x="2850" y="1095"/>
                  </a:cubicBezTo>
                  <a:cubicBezTo>
                    <a:pt x="2612" y="1187"/>
                    <a:pt x="2295" y="1220"/>
                    <a:pt x="1967" y="1220"/>
                  </a:cubicBezTo>
                  <a:cubicBezTo>
                    <a:pt x="1190" y="1220"/>
                    <a:pt x="352" y="1039"/>
                    <a:pt x="352" y="1039"/>
                  </a:cubicBezTo>
                  <a:lnTo>
                    <a:pt x="1" y="2106"/>
                  </a:lnTo>
                  <a:cubicBezTo>
                    <a:pt x="1" y="2106"/>
                    <a:pt x="1096" y="2499"/>
                    <a:pt x="2542" y="2527"/>
                  </a:cubicBezTo>
                  <a:cubicBezTo>
                    <a:pt x="2558" y="2528"/>
                    <a:pt x="2574" y="2528"/>
                    <a:pt x="2591" y="2528"/>
                  </a:cubicBezTo>
                  <a:cubicBezTo>
                    <a:pt x="4008" y="2528"/>
                    <a:pt x="5475" y="1348"/>
                    <a:pt x="5475" y="1348"/>
                  </a:cubicBezTo>
                  <a:lnTo>
                    <a:pt x="5012" y="1"/>
                  </a:ln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496;p38">
              <a:extLst>
                <a:ext uri="{FF2B5EF4-FFF2-40B4-BE49-F238E27FC236}">
                  <a16:creationId xmlns:a16="http://schemas.microsoft.com/office/drawing/2014/main" id="{7A8A76A9-A6D2-10FE-5EEB-5327B90D4AF9}"/>
                </a:ext>
              </a:extLst>
            </p:cNvPr>
            <p:cNvSpPr/>
            <p:nvPr/>
          </p:nvSpPr>
          <p:spPr>
            <a:xfrm>
              <a:off x="4291211" y="2817398"/>
              <a:ext cx="134102" cy="155763"/>
            </a:xfrm>
            <a:custGeom>
              <a:avLst/>
              <a:gdLst/>
              <a:ahLst/>
              <a:cxnLst/>
              <a:rect l="l" t="t" r="r" b="b"/>
              <a:pathLst>
                <a:path w="1461" h="1697" extrusionOk="0">
                  <a:moveTo>
                    <a:pt x="729" y="1"/>
                  </a:moveTo>
                  <a:cubicBezTo>
                    <a:pt x="527" y="1"/>
                    <a:pt x="347" y="134"/>
                    <a:pt x="295" y="327"/>
                  </a:cubicBezTo>
                  <a:lnTo>
                    <a:pt x="43" y="1127"/>
                  </a:lnTo>
                  <a:cubicBezTo>
                    <a:pt x="0" y="1366"/>
                    <a:pt x="127" y="1576"/>
                    <a:pt x="351" y="1618"/>
                  </a:cubicBezTo>
                  <a:lnTo>
                    <a:pt x="660" y="1689"/>
                  </a:lnTo>
                  <a:cubicBezTo>
                    <a:pt x="691" y="1694"/>
                    <a:pt x="721" y="1697"/>
                    <a:pt x="750" y="1697"/>
                  </a:cubicBezTo>
                  <a:cubicBezTo>
                    <a:pt x="950" y="1697"/>
                    <a:pt x="1115" y="1576"/>
                    <a:pt x="1152" y="1380"/>
                  </a:cubicBezTo>
                  <a:lnTo>
                    <a:pt x="1418" y="566"/>
                  </a:lnTo>
                  <a:cubicBezTo>
                    <a:pt x="1460" y="341"/>
                    <a:pt x="1334" y="130"/>
                    <a:pt x="1109" y="74"/>
                  </a:cubicBezTo>
                  <a:lnTo>
                    <a:pt x="787" y="4"/>
                  </a:lnTo>
                  <a:cubicBezTo>
                    <a:pt x="767" y="2"/>
                    <a:pt x="748" y="1"/>
                    <a:pt x="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97;p38">
              <a:extLst>
                <a:ext uri="{FF2B5EF4-FFF2-40B4-BE49-F238E27FC236}">
                  <a16:creationId xmlns:a16="http://schemas.microsoft.com/office/drawing/2014/main" id="{619C3355-5B29-B516-5272-0E83D3CB5122}"/>
                </a:ext>
              </a:extLst>
            </p:cNvPr>
            <p:cNvSpPr/>
            <p:nvPr/>
          </p:nvSpPr>
          <p:spPr>
            <a:xfrm>
              <a:off x="4367211" y="4059735"/>
              <a:ext cx="458570" cy="155304"/>
            </a:xfrm>
            <a:custGeom>
              <a:avLst/>
              <a:gdLst/>
              <a:ahLst/>
              <a:cxnLst/>
              <a:rect l="l" t="t" r="r" b="b"/>
              <a:pathLst>
                <a:path w="4996" h="1692" extrusionOk="0">
                  <a:moveTo>
                    <a:pt x="3153" y="0"/>
                  </a:moveTo>
                  <a:cubicBezTo>
                    <a:pt x="2675" y="0"/>
                    <a:pt x="1645" y="501"/>
                    <a:pt x="1138" y="773"/>
                  </a:cubicBezTo>
                  <a:cubicBezTo>
                    <a:pt x="717" y="1012"/>
                    <a:pt x="1" y="1110"/>
                    <a:pt x="1" y="1110"/>
                  </a:cubicBezTo>
                  <a:cubicBezTo>
                    <a:pt x="1" y="1411"/>
                    <a:pt x="409" y="1469"/>
                    <a:pt x="933" y="1469"/>
                  </a:cubicBezTo>
                  <a:cubicBezTo>
                    <a:pt x="1216" y="1469"/>
                    <a:pt x="1534" y="1452"/>
                    <a:pt x="1840" y="1447"/>
                  </a:cubicBezTo>
                  <a:cubicBezTo>
                    <a:pt x="1896" y="1446"/>
                    <a:pt x="1953" y="1446"/>
                    <a:pt x="2009" y="1446"/>
                  </a:cubicBezTo>
                  <a:cubicBezTo>
                    <a:pt x="2835" y="1446"/>
                    <a:pt x="3631" y="1539"/>
                    <a:pt x="3959" y="1658"/>
                  </a:cubicBezTo>
                  <a:cubicBezTo>
                    <a:pt x="4026" y="1682"/>
                    <a:pt x="4105" y="1692"/>
                    <a:pt x="4189" y="1692"/>
                  </a:cubicBezTo>
                  <a:cubicBezTo>
                    <a:pt x="4546" y="1692"/>
                    <a:pt x="4995" y="1505"/>
                    <a:pt x="4984" y="1391"/>
                  </a:cubicBezTo>
                  <a:cubicBezTo>
                    <a:pt x="4942" y="984"/>
                    <a:pt x="4801" y="605"/>
                    <a:pt x="4801" y="605"/>
                  </a:cubicBezTo>
                  <a:cubicBezTo>
                    <a:pt x="4801" y="605"/>
                    <a:pt x="3664" y="184"/>
                    <a:pt x="3313" y="29"/>
                  </a:cubicBezTo>
                  <a:cubicBezTo>
                    <a:pt x="3272" y="9"/>
                    <a:pt x="3217" y="0"/>
                    <a:pt x="3153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98;p38">
              <a:extLst>
                <a:ext uri="{FF2B5EF4-FFF2-40B4-BE49-F238E27FC236}">
                  <a16:creationId xmlns:a16="http://schemas.microsoft.com/office/drawing/2014/main" id="{31CB4B44-884A-0FFE-B083-88F97A7485AA}"/>
                </a:ext>
              </a:extLst>
            </p:cNvPr>
            <p:cNvSpPr/>
            <p:nvPr/>
          </p:nvSpPr>
          <p:spPr>
            <a:xfrm>
              <a:off x="5725217" y="4010813"/>
              <a:ext cx="368619" cy="302715"/>
            </a:xfrm>
            <a:custGeom>
              <a:avLst/>
              <a:gdLst/>
              <a:ahLst/>
              <a:cxnLst/>
              <a:rect l="l" t="t" r="r" b="b"/>
              <a:pathLst>
                <a:path w="4016" h="3298" extrusionOk="0">
                  <a:moveTo>
                    <a:pt x="3314" y="1"/>
                  </a:moveTo>
                  <a:cubicBezTo>
                    <a:pt x="3314" y="1"/>
                    <a:pt x="2528" y="464"/>
                    <a:pt x="2107" y="1082"/>
                  </a:cubicBezTo>
                  <a:cubicBezTo>
                    <a:pt x="1699" y="1727"/>
                    <a:pt x="1222" y="2233"/>
                    <a:pt x="1222" y="2233"/>
                  </a:cubicBezTo>
                  <a:cubicBezTo>
                    <a:pt x="1222" y="2233"/>
                    <a:pt x="1" y="2570"/>
                    <a:pt x="1" y="2822"/>
                  </a:cubicBezTo>
                  <a:cubicBezTo>
                    <a:pt x="1" y="3121"/>
                    <a:pt x="783" y="3298"/>
                    <a:pt x="1374" y="3298"/>
                  </a:cubicBezTo>
                  <a:cubicBezTo>
                    <a:pt x="1505" y="3298"/>
                    <a:pt x="1626" y="3289"/>
                    <a:pt x="1728" y="3271"/>
                  </a:cubicBezTo>
                  <a:cubicBezTo>
                    <a:pt x="2542" y="3019"/>
                    <a:pt x="3314" y="1573"/>
                    <a:pt x="3314" y="1573"/>
                  </a:cubicBezTo>
                  <a:cubicBezTo>
                    <a:pt x="3735" y="1433"/>
                    <a:pt x="4016" y="1025"/>
                    <a:pt x="4016" y="1025"/>
                  </a:cubicBezTo>
                  <a:cubicBezTo>
                    <a:pt x="3945" y="1"/>
                    <a:pt x="3314" y="1"/>
                    <a:pt x="3314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499;p38">
              <a:extLst>
                <a:ext uri="{FF2B5EF4-FFF2-40B4-BE49-F238E27FC236}">
                  <a16:creationId xmlns:a16="http://schemas.microsoft.com/office/drawing/2014/main" id="{9F72A507-558A-1D72-2AED-8C9B37355859}"/>
                </a:ext>
              </a:extLst>
            </p:cNvPr>
            <p:cNvSpPr/>
            <p:nvPr/>
          </p:nvSpPr>
          <p:spPr>
            <a:xfrm>
              <a:off x="4992105" y="3171971"/>
              <a:ext cx="792493" cy="476928"/>
            </a:xfrm>
            <a:custGeom>
              <a:avLst/>
              <a:gdLst/>
              <a:ahLst/>
              <a:cxnLst/>
              <a:rect l="l" t="t" r="r" b="b"/>
              <a:pathLst>
                <a:path w="8634" h="5196" extrusionOk="0">
                  <a:moveTo>
                    <a:pt x="6285" y="1"/>
                  </a:moveTo>
                  <a:cubicBezTo>
                    <a:pt x="4681" y="1"/>
                    <a:pt x="3229" y="816"/>
                    <a:pt x="3188" y="816"/>
                  </a:cubicBezTo>
                  <a:cubicBezTo>
                    <a:pt x="3188" y="816"/>
                    <a:pt x="3187" y="816"/>
                    <a:pt x="3187" y="816"/>
                  </a:cubicBezTo>
                  <a:lnTo>
                    <a:pt x="1" y="3974"/>
                  </a:lnTo>
                  <a:lnTo>
                    <a:pt x="2092" y="5195"/>
                  </a:lnTo>
                  <a:cubicBezTo>
                    <a:pt x="2092" y="5195"/>
                    <a:pt x="4142" y="3483"/>
                    <a:pt x="4858" y="3356"/>
                  </a:cubicBezTo>
                  <a:cubicBezTo>
                    <a:pt x="4880" y="3353"/>
                    <a:pt x="4902" y="3351"/>
                    <a:pt x="4924" y="3351"/>
                  </a:cubicBezTo>
                  <a:cubicBezTo>
                    <a:pt x="5616" y="3351"/>
                    <a:pt x="6261" y="4999"/>
                    <a:pt x="6261" y="4999"/>
                  </a:cubicBezTo>
                  <a:lnTo>
                    <a:pt x="8381" y="4830"/>
                  </a:lnTo>
                  <a:cubicBezTo>
                    <a:pt x="8634" y="1658"/>
                    <a:pt x="7595" y="212"/>
                    <a:pt x="7595" y="212"/>
                  </a:cubicBezTo>
                  <a:cubicBezTo>
                    <a:pt x="7164" y="60"/>
                    <a:pt x="6719" y="1"/>
                    <a:pt x="62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500;p38">
              <a:extLst>
                <a:ext uri="{FF2B5EF4-FFF2-40B4-BE49-F238E27FC236}">
                  <a16:creationId xmlns:a16="http://schemas.microsoft.com/office/drawing/2014/main" id="{EBDA0A0D-76D9-1354-CC76-0EC572C8F064}"/>
                </a:ext>
              </a:extLst>
            </p:cNvPr>
            <p:cNvSpPr/>
            <p:nvPr/>
          </p:nvSpPr>
          <p:spPr>
            <a:xfrm>
              <a:off x="6028026" y="3045764"/>
              <a:ext cx="190826" cy="205053"/>
            </a:xfrm>
            <a:custGeom>
              <a:avLst/>
              <a:gdLst/>
              <a:ahLst/>
              <a:cxnLst/>
              <a:rect l="l" t="t" r="r" b="b"/>
              <a:pathLst>
                <a:path w="2079" h="2234" extrusionOk="0">
                  <a:moveTo>
                    <a:pt x="1278" y="1"/>
                  </a:moveTo>
                  <a:lnTo>
                    <a:pt x="85" y="436"/>
                  </a:lnTo>
                  <a:lnTo>
                    <a:pt x="85" y="478"/>
                  </a:lnTo>
                  <a:cubicBezTo>
                    <a:pt x="71" y="576"/>
                    <a:pt x="29" y="941"/>
                    <a:pt x="15" y="1082"/>
                  </a:cubicBezTo>
                  <a:cubicBezTo>
                    <a:pt x="1" y="1236"/>
                    <a:pt x="99" y="1769"/>
                    <a:pt x="562" y="1769"/>
                  </a:cubicBezTo>
                  <a:cubicBezTo>
                    <a:pt x="562" y="1769"/>
                    <a:pt x="632" y="2205"/>
                    <a:pt x="871" y="2233"/>
                  </a:cubicBezTo>
                  <a:cubicBezTo>
                    <a:pt x="882" y="2233"/>
                    <a:pt x="893" y="2234"/>
                    <a:pt x="903" y="2234"/>
                  </a:cubicBezTo>
                  <a:cubicBezTo>
                    <a:pt x="1129" y="2234"/>
                    <a:pt x="1184" y="2091"/>
                    <a:pt x="1264" y="2064"/>
                  </a:cubicBezTo>
                  <a:cubicBezTo>
                    <a:pt x="1348" y="2050"/>
                    <a:pt x="1418" y="2036"/>
                    <a:pt x="1503" y="1910"/>
                  </a:cubicBezTo>
                  <a:cubicBezTo>
                    <a:pt x="1548" y="1842"/>
                    <a:pt x="1606" y="1831"/>
                    <a:pt x="1661" y="1831"/>
                  </a:cubicBezTo>
                  <a:cubicBezTo>
                    <a:pt x="1686" y="1831"/>
                    <a:pt x="1711" y="1833"/>
                    <a:pt x="1733" y="1833"/>
                  </a:cubicBezTo>
                  <a:cubicBezTo>
                    <a:pt x="1752" y="1833"/>
                    <a:pt x="1769" y="1831"/>
                    <a:pt x="1783" y="1826"/>
                  </a:cubicBezTo>
                  <a:cubicBezTo>
                    <a:pt x="1854" y="1783"/>
                    <a:pt x="1966" y="1769"/>
                    <a:pt x="2008" y="1601"/>
                  </a:cubicBezTo>
                  <a:cubicBezTo>
                    <a:pt x="2078" y="1419"/>
                    <a:pt x="1994" y="1068"/>
                    <a:pt x="1924" y="801"/>
                  </a:cubicBezTo>
                  <a:cubicBezTo>
                    <a:pt x="1854" y="548"/>
                    <a:pt x="1503" y="352"/>
                    <a:pt x="1278" y="1"/>
                  </a:cubicBez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501;p38">
              <a:extLst>
                <a:ext uri="{FF2B5EF4-FFF2-40B4-BE49-F238E27FC236}">
                  <a16:creationId xmlns:a16="http://schemas.microsoft.com/office/drawing/2014/main" id="{DF140583-0DE2-40EA-9240-7087315339DB}"/>
                </a:ext>
              </a:extLst>
            </p:cNvPr>
            <p:cNvSpPr/>
            <p:nvPr/>
          </p:nvSpPr>
          <p:spPr>
            <a:xfrm>
              <a:off x="5726502" y="2634741"/>
              <a:ext cx="387986" cy="385324"/>
            </a:xfrm>
            <a:custGeom>
              <a:avLst/>
              <a:gdLst/>
              <a:ahLst/>
              <a:cxnLst/>
              <a:rect l="l" t="t" r="r" b="b"/>
              <a:pathLst>
                <a:path w="4227" h="4198" extrusionOk="0">
                  <a:moveTo>
                    <a:pt x="212" y="1"/>
                  </a:moveTo>
                  <a:lnTo>
                    <a:pt x="1" y="1489"/>
                  </a:lnTo>
                  <a:cubicBezTo>
                    <a:pt x="1" y="1489"/>
                    <a:pt x="899" y="1770"/>
                    <a:pt x="1643" y="2191"/>
                  </a:cubicBezTo>
                  <a:cubicBezTo>
                    <a:pt x="2401" y="2640"/>
                    <a:pt x="3173" y="4198"/>
                    <a:pt x="3173" y="4198"/>
                  </a:cubicBezTo>
                  <a:lnTo>
                    <a:pt x="4226" y="3805"/>
                  </a:lnTo>
                  <a:cubicBezTo>
                    <a:pt x="4226" y="3805"/>
                    <a:pt x="3847" y="2682"/>
                    <a:pt x="2963" y="1545"/>
                  </a:cubicBezTo>
                  <a:cubicBezTo>
                    <a:pt x="2093" y="408"/>
                    <a:pt x="212" y="1"/>
                    <a:pt x="212" y="1"/>
                  </a:cubicBez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502;p38">
              <a:extLst>
                <a:ext uri="{FF2B5EF4-FFF2-40B4-BE49-F238E27FC236}">
                  <a16:creationId xmlns:a16="http://schemas.microsoft.com/office/drawing/2014/main" id="{8B1AC930-5ECA-8B5B-1A01-F2124E180A6B}"/>
                </a:ext>
              </a:extLst>
            </p:cNvPr>
            <p:cNvSpPr/>
            <p:nvPr/>
          </p:nvSpPr>
          <p:spPr>
            <a:xfrm>
              <a:off x="5985528" y="2965450"/>
              <a:ext cx="174029" cy="131164"/>
            </a:xfrm>
            <a:custGeom>
              <a:avLst/>
              <a:gdLst/>
              <a:ahLst/>
              <a:cxnLst/>
              <a:rect l="l" t="t" r="r" b="b"/>
              <a:pathLst>
                <a:path w="1896" h="1429" extrusionOk="0">
                  <a:moveTo>
                    <a:pt x="1284" y="1"/>
                  </a:moveTo>
                  <a:cubicBezTo>
                    <a:pt x="1225" y="1"/>
                    <a:pt x="1166" y="15"/>
                    <a:pt x="1109" y="48"/>
                  </a:cubicBezTo>
                  <a:lnTo>
                    <a:pt x="295" y="342"/>
                  </a:lnTo>
                  <a:cubicBezTo>
                    <a:pt x="85" y="455"/>
                    <a:pt x="0" y="679"/>
                    <a:pt x="113" y="890"/>
                  </a:cubicBezTo>
                  <a:lnTo>
                    <a:pt x="239" y="1185"/>
                  </a:lnTo>
                  <a:cubicBezTo>
                    <a:pt x="319" y="1335"/>
                    <a:pt x="464" y="1428"/>
                    <a:pt x="612" y="1428"/>
                  </a:cubicBezTo>
                  <a:cubicBezTo>
                    <a:pt x="671" y="1428"/>
                    <a:pt x="730" y="1413"/>
                    <a:pt x="787" y="1381"/>
                  </a:cubicBezTo>
                  <a:lnTo>
                    <a:pt x="1601" y="1086"/>
                  </a:lnTo>
                  <a:cubicBezTo>
                    <a:pt x="1811" y="974"/>
                    <a:pt x="1896" y="749"/>
                    <a:pt x="1797" y="539"/>
                  </a:cubicBezTo>
                  <a:lnTo>
                    <a:pt x="1657" y="244"/>
                  </a:lnTo>
                  <a:cubicBezTo>
                    <a:pt x="1577" y="94"/>
                    <a:pt x="1432" y="1"/>
                    <a:pt x="12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03;p38">
              <a:extLst>
                <a:ext uri="{FF2B5EF4-FFF2-40B4-BE49-F238E27FC236}">
                  <a16:creationId xmlns:a16="http://schemas.microsoft.com/office/drawing/2014/main" id="{10CC8377-66D9-26A3-0974-95B746B50F97}"/>
                </a:ext>
              </a:extLst>
            </p:cNvPr>
            <p:cNvSpPr/>
            <p:nvPr/>
          </p:nvSpPr>
          <p:spPr>
            <a:xfrm>
              <a:off x="4805316" y="2530471"/>
              <a:ext cx="969001" cy="717686"/>
            </a:xfrm>
            <a:custGeom>
              <a:avLst/>
              <a:gdLst/>
              <a:ahLst/>
              <a:cxnLst/>
              <a:rect l="l" t="t" r="r" b="b"/>
              <a:pathLst>
                <a:path w="10557" h="7819" extrusionOk="0">
                  <a:moveTo>
                    <a:pt x="8335" y="1"/>
                  </a:moveTo>
                  <a:cubicBezTo>
                    <a:pt x="7285" y="1"/>
                    <a:pt x="5742" y="337"/>
                    <a:pt x="5742" y="337"/>
                  </a:cubicBezTo>
                  <a:lnTo>
                    <a:pt x="4197" y="1053"/>
                  </a:lnTo>
                  <a:cubicBezTo>
                    <a:pt x="3933" y="983"/>
                    <a:pt x="3665" y="952"/>
                    <a:pt x="3400" y="952"/>
                  </a:cubicBezTo>
                  <a:cubicBezTo>
                    <a:pt x="1643" y="952"/>
                    <a:pt x="0" y="2288"/>
                    <a:pt x="0" y="2288"/>
                  </a:cubicBezTo>
                  <a:lnTo>
                    <a:pt x="576" y="4071"/>
                  </a:lnTo>
                  <a:cubicBezTo>
                    <a:pt x="576" y="4071"/>
                    <a:pt x="1923" y="3509"/>
                    <a:pt x="2387" y="3495"/>
                  </a:cubicBezTo>
                  <a:cubicBezTo>
                    <a:pt x="2411" y="3494"/>
                    <a:pt x="2434" y="3493"/>
                    <a:pt x="2458" y="3493"/>
                  </a:cubicBezTo>
                  <a:cubicBezTo>
                    <a:pt x="4577" y="3493"/>
                    <a:pt x="5208" y="7819"/>
                    <a:pt x="5208" y="7819"/>
                  </a:cubicBezTo>
                  <a:cubicBezTo>
                    <a:pt x="6755" y="7265"/>
                    <a:pt x="8391" y="7191"/>
                    <a:pt x="9163" y="7191"/>
                  </a:cubicBezTo>
                  <a:cubicBezTo>
                    <a:pt x="9449" y="7191"/>
                    <a:pt x="9616" y="7201"/>
                    <a:pt x="9616" y="7201"/>
                  </a:cubicBezTo>
                  <a:cubicBezTo>
                    <a:pt x="9644" y="3608"/>
                    <a:pt x="8718" y="2499"/>
                    <a:pt x="8717" y="2498"/>
                  </a:cubicBezTo>
                  <a:lnTo>
                    <a:pt x="8717" y="2498"/>
                  </a:lnTo>
                  <a:lnTo>
                    <a:pt x="9967" y="2737"/>
                  </a:lnTo>
                  <a:lnTo>
                    <a:pt x="10556" y="828"/>
                  </a:lnTo>
                  <a:cubicBezTo>
                    <a:pt x="10556" y="828"/>
                    <a:pt x="9840" y="309"/>
                    <a:pt x="8984" y="70"/>
                  </a:cubicBezTo>
                  <a:cubicBezTo>
                    <a:pt x="8817" y="21"/>
                    <a:pt x="8591" y="1"/>
                    <a:pt x="8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504;p38">
              <a:extLst>
                <a:ext uri="{FF2B5EF4-FFF2-40B4-BE49-F238E27FC236}">
                  <a16:creationId xmlns:a16="http://schemas.microsoft.com/office/drawing/2014/main" id="{86B5586E-A47A-841C-13D2-7A58BDC36DC9}"/>
                </a:ext>
              </a:extLst>
            </p:cNvPr>
            <p:cNvSpPr/>
            <p:nvPr/>
          </p:nvSpPr>
          <p:spPr>
            <a:xfrm>
              <a:off x="5129971" y="2417023"/>
              <a:ext cx="206247" cy="239841"/>
            </a:xfrm>
            <a:custGeom>
              <a:avLst/>
              <a:gdLst/>
              <a:ahLst/>
              <a:cxnLst/>
              <a:rect l="l" t="t" r="r" b="b"/>
              <a:pathLst>
                <a:path w="2247" h="2613" extrusionOk="0">
                  <a:moveTo>
                    <a:pt x="1798" y="0"/>
                  </a:moveTo>
                  <a:cubicBezTo>
                    <a:pt x="1082" y="99"/>
                    <a:pt x="1" y="1292"/>
                    <a:pt x="211" y="1573"/>
                  </a:cubicBezTo>
                  <a:cubicBezTo>
                    <a:pt x="408" y="1825"/>
                    <a:pt x="478" y="2527"/>
                    <a:pt x="478" y="2527"/>
                  </a:cubicBezTo>
                  <a:cubicBezTo>
                    <a:pt x="655" y="2587"/>
                    <a:pt x="821" y="2612"/>
                    <a:pt x="974" y="2612"/>
                  </a:cubicBezTo>
                  <a:cubicBezTo>
                    <a:pt x="1789" y="2612"/>
                    <a:pt x="2247" y="1896"/>
                    <a:pt x="2247" y="1896"/>
                  </a:cubicBezTo>
                  <a:cubicBezTo>
                    <a:pt x="2191" y="1264"/>
                    <a:pt x="1798" y="0"/>
                    <a:pt x="1798" y="0"/>
                  </a:cubicBezTo>
                  <a:close/>
                </a:path>
              </a:pathLst>
            </a:custGeom>
            <a:solidFill>
              <a:srgbClr val="E3A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505;p38">
              <a:extLst>
                <a:ext uri="{FF2B5EF4-FFF2-40B4-BE49-F238E27FC236}">
                  <a16:creationId xmlns:a16="http://schemas.microsoft.com/office/drawing/2014/main" id="{25D422B7-3EF1-E1CA-D44C-31C2D1558DF3}"/>
                </a:ext>
              </a:extLst>
            </p:cNvPr>
            <p:cNvSpPr/>
            <p:nvPr/>
          </p:nvSpPr>
          <p:spPr>
            <a:xfrm>
              <a:off x="4876177" y="2088058"/>
              <a:ext cx="458754" cy="502537"/>
            </a:xfrm>
            <a:custGeom>
              <a:avLst/>
              <a:gdLst/>
              <a:ahLst/>
              <a:cxnLst/>
              <a:rect l="l" t="t" r="r" b="b"/>
              <a:pathLst>
                <a:path w="4998" h="5475" extrusionOk="0">
                  <a:moveTo>
                    <a:pt x="2507" y="1"/>
                  </a:moveTo>
                  <a:cubicBezTo>
                    <a:pt x="2166" y="1"/>
                    <a:pt x="1812" y="91"/>
                    <a:pt x="1460" y="258"/>
                  </a:cubicBezTo>
                  <a:cubicBezTo>
                    <a:pt x="365" y="763"/>
                    <a:pt x="0" y="2307"/>
                    <a:pt x="646" y="3711"/>
                  </a:cubicBezTo>
                  <a:cubicBezTo>
                    <a:pt x="1150" y="4807"/>
                    <a:pt x="2133" y="5475"/>
                    <a:pt x="3061" y="5475"/>
                  </a:cubicBezTo>
                  <a:cubicBezTo>
                    <a:pt x="3322" y="5475"/>
                    <a:pt x="3578" y="5422"/>
                    <a:pt x="3819" y="5311"/>
                  </a:cubicBezTo>
                  <a:cubicBezTo>
                    <a:pt x="4927" y="4778"/>
                    <a:pt x="4998" y="2742"/>
                    <a:pt x="4352" y="1339"/>
                  </a:cubicBezTo>
                  <a:cubicBezTo>
                    <a:pt x="3894" y="404"/>
                    <a:pt x="3230" y="1"/>
                    <a:pt x="2507" y="1"/>
                  </a:cubicBezTo>
                  <a:close/>
                </a:path>
              </a:pathLst>
            </a:custGeom>
            <a:solidFill>
              <a:srgbClr val="FAC7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506;p38">
              <a:extLst>
                <a:ext uri="{FF2B5EF4-FFF2-40B4-BE49-F238E27FC236}">
                  <a16:creationId xmlns:a16="http://schemas.microsoft.com/office/drawing/2014/main" id="{EF70FB37-9FEC-47DF-AFCB-2485A4EA4E2B}"/>
                </a:ext>
              </a:extLst>
            </p:cNvPr>
            <p:cNvSpPr/>
            <p:nvPr/>
          </p:nvSpPr>
          <p:spPr>
            <a:xfrm>
              <a:off x="5059110" y="2366815"/>
              <a:ext cx="37449" cy="30932"/>
            </a:xfrm>
            <a:custGeom>
              <a:avLst/>
              <a:gdLst/>
              <a:ahLst/>
              <a:cxnLst/>
              <a:rect l="l" t="t" r="r" b="b"/>
              <a:pathLst>
                <a:path w="408" h="337" extrusionOk="0">
                  <a:moveTo>
                    <a:pt x="394" y="126"/>
                  </a:moveTo>
                  <a:cubicBezTo>
                    <a:pt x="394" y="140"/>
                    <a:pt x="408" y="140"/>
                    <a:pt x="408" y="140"/>
                  </a:cubicBezTo>
                  <a:lnTo>
                    <a:pt x="394" y="126"/>
                  </a:lnTo>
                  <a:close/>
                  <a:moveTo>
                    <a:pt x="141" y="0"/>
                  </a:moveTo>
                  <a:cubicBezTo>
                    <a:pt x="127" y="0"/>
                    <a:pt x="127" y="28"/>
                    <a:pt x="113" y="28"/>
                  </a:cubicBezTo>
                  <a:lnTo>
                    <a:pt x="57" y="70"/>
                  </a:lnTo>
                  <a:cubicBezTo>
                    <a:pt x="43" y="98"/>
                    <a:pt x="29" y="112"/>
                    <a:pt x="29" y="126"/>
                  </a:cubicBezTo>
                  <a:cubicBezTo>
                    <a:pt x="1" y="168"/>
                    <a:pt x="1" y="197"/>
                    <a:pt x="1" y="239"/>
                  </a:cubicBezTo>
                  <a:cubicBezTo>
                    <a:pt x="1" y="309"/>
                    <a:pt x="29" y="337"/>
                    <a:pt x="29" y="337"/>
                  </a:cubicBezTo>
                  <a:cubicBezTo>
                    <a:pt x="29" y="337"/>
                    <a:pt x="29" y="309"/>
                    <a:pt x="71" y="239"/>
                  </a:cubicBezTo>
                  <a:cubicBezTo>
                    <a:pt x="71" y="211"/>
                    <a:pt x="99" y="183"/>
                    <a:pt x="113" y="140"/>
                  </a:cubicBezTo>
                  <a:cubicBezTo>
                    <a:pt x="113" y="140"/>
                    <a:pt x="113" y="126"/>
                    <a:pt x="127" y="112"/>
                  </a:cubicBezTo>
                  <a:lnTo>
                    <a:pt x="169" y="70"/>
                  </a:lnTo>
                  <a:cubicBezTo>
                    <a:pt x="169" y="56"/>
                    <a:pt x="183" y="56"/>
                    <a:pt x="183" y="56"/>
                  </a:cubicBezTo>
                  <a:lnTo>
                    <a:pt x="239" y="56"/>
                  </a:lnTo>
                  <a:cubicBezTo>
                    <a:pt x="253" y="70"/>
                    <a:pt x="267" y="70"/>
                    <a:pt x="281" y="70"/>
                  </a:cubicBezTo>
                  <a:cubicBezTo>
                    <a:pt x="281" y="70"/>
                    <a:pt x="309" y="98"/>
                    <a:pt x="324" y="98"/>
                  </a:cubicBezTo>
                  <a:cubicBezTo>
                    <a:pt x="352" y="112"/>
                    <a:pt x="380" y="126"/>
                    <a:pt x="394" y="126"/>
                  </a:cubicBezTo>
                  <a:cubicBezTo>
                    <a:pt x="380" y="126"/>
                    <a:pt x="352" y="98"/>
                    <a:pt x="338" y="70"/>
                  </a:cubicBezTo>
                  <a:cubicBezTo>
                    <a:pt x="338" y="56"/>
                    <a:pt x="324" y="56"/>
                    <a:pt x="309" y="42"/>
                  </a:cubicBezTo>
                  <a:cubicBezTo>
                    <a:pt x="281" y="28"/>
                    <a:pt x="267" y="28"/>
                    <a:pt x="253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507;p38">
              <a:extLst>
                <a:ext uri="{FF2B5EF4-FFF2-40B4-BE49-F238E27FC236}">
                  <a16:creationId xmlns:a16="http://schemas.microsoft.com/office/drawing/2014/main" id="{29AD5744-5FAB-B3A5-8173-8545BF95DD41}"/>
                </a:ext>
              </a:extLst>
            </p:cNvPr>
            <p:cNvSpPr/>
            <p:nvPr/>
          </p:nvSpPr>
          <p:spPr>
            <a:xfrm>
              <a:off x="4954747" y="2426018"/>
              <a:ext cx="29739" cy="23314"/>
            </a:xfrm>
            <a:custGeom>
              <a:avLst/>
              <a:gdLst/>
              <a:ahLst/>
              <a:cxnLst/>
              <a:rect l="l" t="t" r="r" b="b"/>
              <a:pathLst>
                <a:path w="324" h="254" extrusionOk="0">
                  <a:moveTo>
                    <a:pt x="113" y="1"/>
                  </a:moveTo>
                  <a:cubicBezTo>
                    <a:pt x="85" y="1"/>
                    <a:pt x="85" y="15"/>
                    <a:pt x="71" y="15"/>
                  </a:cubicBezTo>
                  <a:cubicBezTo>
                    <a:pt x="57" y="15"/>
                    <a:pt x="43" y="29"/>
                    <a:pt x="43" y="43"/>
                  </a:cubicBezTo>
                  <a:cubicBezTo>
                    <a:pt x="43" y="71"/>
                    <a:pt x="15" y="85"/>
                    <a:pt x="15" y="99"/>
                  </a:cubicBezTo>
                  <a:cubicBezTo>
                    <a:pt x="1" y="141"/>
                    <a:pt x="1" y="169"/>
                    <a:pt x="1" y="183"/>
                  </a:cubicBezTo>
                  <a:cubicBezTo>
                    <a:pt x="1" y="225"/>
                    <a:pt x="15" y="253"/>
                    <a:pt x="15" y="253"/>
                  </a:cubicBezTo>
                  <a:lnTo>
                    <a:pt x="29" y="225"/>
                  </a:lnTo>
                  <a:cubicBezTo>
                    <a:pt x="57" y="183"/>
                    <a:pt x="57" y="169"/>
                    <a:pt x="71" y="155"/>
                  </a:cubicBezTo>
                  <a:cubicBezTo>
                    <a:pt x="71" y="141"/>
                    <a:pt x="85" y="113"/>
                    <a:pt x="85" y="113"/>
                  </a:cubicBezTo>
                  <a:lnTo>
                    <a:pt x="113" y="99"/>
                  </a:lnTo>
                  <a:lnTo>
                    <a:pt x="211" y="99"/>
                  </a:lnTo>
                  <a:cubicBezTo>
                    <a:pt x="225" y="113"/>
                    <a:pt x="225" y="113"/>
                    <a:pt x="253" y="113"/>
                  </a:cubicBezTo>
                  <a:cubicBezTo>
                    <a:pt x="267" y="113"/>
                    <a:pt x="281" y="141"/>
                    <a:pt x="295" y="141"/>
                  </a:cubicBezTo>
                  <a:lnTo>
                    <a:pt x="324" y="141"/>
                  </a:lnTo>
                  <a:cubicBezTo>
                    <a:pt x="324" y="141"/>
                    <a:pt x="295" y="141"/>
                    <a:pt x="295" y="113"/>
                  </a:cubicBezTo>
                  <a:cubicBezTo>
                    <a:pt x="281" y="99"/>
                    <a:pt x="281" y="85"/>
                    <a:pt x="267" y="71"/>
                  </a:cubicBezTo>
                  <a:cubicBezTo>
                    <a:pt x="253" y="43"/>
                    <a:pt x="225" y="29"/>
                    <a:pt x="197" y="15"/>
                  </a:cubicBezTo>
                  <a:cubicBezTo>
                    <a:pt x="183" y="1"/>
                    <a:pt x="155" y="1"/>
                    <a:pt x="141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508;p38">
              <a:extLst>
                <a:ext uri="{FF2B5EF4-FFF2-40B4-BE49-F238E27FC236}">
                  <a16:creationId xmlns:a16="http://schemas.microsoft.com/office/drawing/2014/main" id="{DD19DCC4-7570-F83F-3E4D-4F79378CC4F2}"/>
                </a:ext>
              </a:extLst>
            </p:cNvPr>
            <p:cNvSpPr/>
            <p:nvPr/>
          </p:nvSpPr>
          <p:spPr>
            <a:xfrm>
              <a:off x="4793659" y="2006000"/>
              <a:ext cx="452421" cy="326396"/>
            </a:xfrm>
            <a:custGeom>
              <a:avLst/>
              <a:gdLst/>
              <a:ahLst/>
              <a:cxnLst/>
              <a:rect l="l" t="t" r="r" b="b"/>
              <a:pathLst>
                <a:path w="4929" h="3556" extrusionOk="0">
                  <a:moveTo>
                    <a:pt x="3182" y="1"/>
                  </a:moveTo>
                  <a:cubicBezTo>
                    <a:pt x="2941" y="1"/>
                    <a:pt x="2668" y="38"/>
                    <a:pt x="2359" y="127"/>
                  </a:cubicBezTo>
                  <a:cubicBezTo>
                    <a:pt x="254" y="731"/>
                    <a:pt x="1" y="2780"/>
                    <a:pt x="1026" y="3482"/>
                  </a:cubicBezTo>
                  <a:cubicBezTo>
                    <a:pt x="1026" y="3482"/>
                    <a:pt x="1229" y="3556"/>
                    <a:pt x="1543" y="3556"/>
                  </a:cubicBezTo>
                  <a:cubicBezTo>
                    <a:pt x="1857" y="3556"/>
                    <a:pt x="2282" y="3482"/>
                    <a:pt x="2724" y="3187"/>
                  </a:cubicBezTo>
                  <a:cubicBezTo>
                    <a:pt x="3566" y="2612"/>
                    <a:pt x="4928" y="1531"/>
                    <a:pt x="4900" y="1278"/>
                  </a:cubicBezTo>
                  <a:cubicBezTo>
                    <a:pt x="4900" y="1278"/>
                    <a:pt x="4583" y="1"/>
                    <a:pt x="3182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509;p38">
              <a:extLst>
                <a:ext uri="{FF2B5EF4-FFF2-40B4-BE49-F238E27FC236}">
                  <a16:creationId xmlns:a16="http://schemas.microsoft.com/office/drawing/2014/main" id="{C94370BE-494A-3C9A-8D19-F413E77FA3AF}"/>
                </a:ext>
              </a:extLst>
            </p:cNvPr>
            <p:cNvSpPr/>
            <p:nvPr/>
          </p:nvSpPr>
          <p:spPr>
            <a:xfrm>
              <a:off x="5125014" y="2185077"/>
              <a:ext cx="190643" cy="177425"/>
            </a:xfrm>
            <a:custGeom>
              <a:avLst/>
              <a:gdLst/>
              <a:ahLst/>
              <a:cxnLst/>
              <a:rect l="l" t="t" r="r" b="b"/>
              <a:pathLst>
                <a:path w="2077" h="1933" extrusionOk="0">
                  <a:moveTo>
                    <a:pt x="1374" y="0"/>
                  </a:moveTo>
                  <a:cubicBezTo>
                    <a:pt x="830" y="0"/>
                    <a:pt x="0" y="744"/>
                    <a:pt x="195" y="1011"/>
                  </a:cubicBezTo>
                  <a:cubicBezTo>
                    <a:pt x="195" y="1011"/>
                    <a:pt x="574" y="1932"/>
                    <a:pt x="852" y="1932"/>
                  </a:cubicBezTo>
                  <a:cubicBezTo>
                    <a:pt x="867" y="1932"/>
                    <a:pt x="882" y="1930"/>
                    <a:pt x="897" y="1924"/>
                  </a:cubicBezTo>
                  <a:cubicBezTo>
                    <a:pt x="1178" y="1784"/>
                    <a:pt x="1206" y="1685"/>
                    <a:pt x="1065" y="1250"/>
                  </a:cubicBezTo>
                  <a:cubicBezTo>
                    <a:pt x="978" y="987"/>
                    <a:pt x="1152" y="834"/>
                    <a:pt x="1327" y="834"/>
                  </a:cubicBezTo>
                  <a:cubicBezTo>
                    <a:pt x="1432" y="834"/>
                    <a:pt x="1537" y="890"/>
                    <a:pt x="1585" y="1011"/>
                  </a:cubicBezTo>
                  <a:cubicBezTo>
                    <a:pt x="1711" y="1320"/>
                    <a:pt x="1585" y="1433"/>
                    <a:pt x="1585" y="1433"/>
                  </a:cubicBezTo>
                  <a:cubicBezTo>
                    <a:pt x="1585" y="1433"/>
                    <a:pt x="1701" y="1564"/>
                    <a:pt x="1861" y="1564"/>
                  </a:cubicBezTo>
                  <a:cubicBezTo>
                    <a:pt x="1923" y="1564"/>
                    <a:pt x="1991" y="1544"/>
                    <a:pt x="2062" y="1489"/>
                  </a:cubicBezTo>
                  <a:cubicBezTo>
                    <a:pt x="2062" y="1489"/>
                    <a:pt x="2076" y="352"/>
                    <a:pt x="1599" y="57"/>
                  </a:cubicBezTo>
                  <a:cubicBezTo>
                    <a:pt x="1534" y="18"/>
                    <a:pt x="1457" y="0"/>
                    <a:pt x="1374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510;p38">
              <a:extLst>
                <a:ext uri="{FF2B5EF4-FFF2-40B4-BE49-F238E27FC236}">
                  <a16:creationId xmlns:a16="http://schemas.microsoft.com/office/drawing/2014/main" id="{6250A37B-5B6D-D136-CD45-634F32D1EE6D}"/>
                </a:ext>
              </a:extLst>
            </p:cNvPr>
            <p:cNvSpPr/>
            <p:nvPr/>
          </p:nvSpPr>
          <p:spPr>
            <a:xfrm>
              <a:off x="4980540" y="2399124"/>
              <a:ext cx="132817" cy="146493"/>
            </a:xfrm>
            <a:custGeom>
              <a:avLst/>
              <a:gdLst/>
              <a:ahLst/>
              <a:cxnLst/>
              <a:rect l="l" t="t" r="r" b="b"/>
              <a:pathLst>
                <a:path w="1447" h="1596" extrusionOk="0">
                  <a:moveTo>
                    <a:pt x="309" y="0"/>
                  </a:moveTo>
                  <a:cubicBezTo>
                    <a:pt x="281" y="0"/>
                    <a:pt x="253" y="9"/>
                    <a:pt x="225" y="27"/>
                  </a:cubicBezTo>
                  <a:cubicBezTo>
                    <a:pt x="127" y="97"/>
                    <a:pt x="0" y="224"/>
                    <a:pt x="141" y="504"/>
                  </a:cubicBezTo>
                  <a:cubicBezTo>
                    <a:pt x="258" y="751"/>
                    <a:pt x="601" y="1595"/>
                    <a:pt x="956" y="1595"/>
                  </a:cubicBezTo>
                  <a:cubicBezTo>
                    <a:pt x="1026" y="1595"/>
                    <a:pt x="1096" y="1563"/>
                    <a:pt x="1165" y="1487"/>
                  </a:cubicBezTo>
                  <a:cubicBezTo>
                    <a:pt x="1446" y="1150"/>
                    <a:pt x="1067" y="996"/>
                    <a:pt x="815" y="575"/>
                  </a:cubicBezTo>
                  <a:cubicBezTo>
                    <a:pt x="705" y="367"/>
                    <a:pt x="499" y="0"/>
                    <a:pt x="309" y="0"/>
                  </a:cubicBezTo>
                  <a:close/>
                </a:path>
              </a:pathLst>
            </a:custGeom>
            <a:solidFill>
              <a:srgbClr val="E3A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11;p38">
              <a:extLst>
                <a:ext uri="{FF2B5EF4-FFF2-40B4-BE49-F238E27FC236}">
                  <a16:creationId xmlns:a16="http://schemas.microsoft.com/office/drawing/2014/main" id="{5420E356-6967-6DCC-9506-8D3DE77639D4}"/>
                </a:ext>
              </a:extLst>
            </p:cNvPr>
            <p:cNvSpPr/>
            <p:nvPr/>
          </p:nvSpPr>
          <p:spPr>
            <a:xfrm>
              <a:off x="5123545" y="2482742"/>
              <a:ext cx="51676" cy="76092"/>
            </a:xfrm>
            <a:custGeom>
              <a:avLst/>
              <a:gdLst/>
              <a:ahLst/>
              <a:cxnLst/>
              <a:rect l="l" t="t" r="r" b="b"/>
              <a:pathLst>
                <a:path w="563" h="829" extrusionOk="0">
                  <a:moveTo>
                    <a:pt x="548" y="0"/>
                  </a:moveTo>
                  <a:cubicBezTo>
                    <a:pt x="548" y="0"/>
                    <a:pt x="534" y="85"/>
                    <a:pt x="534" y="155"/>
                  </a:cubicBezTo>
                  <a:cubicBezTo>
                    <a:pt x="534" y="169"/>
                    <a:pt x="506" y="183"/>
                    <a:pt x="506" y="225"/>
                  </a:cubicBezTo>
                  <a:cubicBezTo>
                    <a:pt x="492" y="253"/>
                    <a:pt x="492" y="267"/>
                    <a:pt x="478" y="309"/>
                  </a:cubicBezTo>
                  <a:cubicBezTo>
                    <a:pt x="464" y="337"/>
                    <a:pt x="464" y="365"/>
                    <a:pt x="436" y="393"/>
                  </a:cubicBezTo>
                  <a:cubicBezTo>
                    <a:pt x="422" y="436"/>
                    <a:pt x="408" y="450"/>
                    <a:pt x="394" y="478"/>
                  </a:cubicBezTo>
                  <a:cubicBezTo>
                    <a:pt x="380" y="506"/>
                    <a:pt x="351" y="534"/>
                    <a:pt x="337" y="548"/>
                  </a:cubicBezTo>
                  <a:cubicBezTo>
                    <a:pt x="323" y="562"/>
                    <a:pt x="309" y="604"/>
                    <a:pt x="281" y="618"/>
                  </a:cubicBezTo>
                  <a:cubicBezTo>
                    <a:pt x="253" y="646"/>
                    <a:pt x="239" y="660"/>
                    <a:pt x="211" y="674"/>
                  </a:cubicBezTo>
                  <a:cubicBezTo>
                    <a:pt x="183" y="688"/>
                    <a:pt x="169" y="702"/>
                    <a:pt x="141" y="730"/>
                  </a:cubicBezTo>
                  <a:cubicBezTo>
                    <a:pt x="127" y="744"/>
                    <a:pt x="113" y="744"/>
                    <a:pt x="99" y="758"/>
                  </a:cubicBezTo>
                  <a:cubicBezTo>
                    <a:pt x="71" y="772"/>
                    <a:pt x="57" y="801"/>
                    <a:pt x="43" y="801"/>
                  </a:cubicBezTo>
                  <a:lnTo>
                    <a:pt x="1" y="829"/>
                  </a:lnTo>
                  <a:cubicBezTo>
                    <a:pt x="1" y="829"/>
                    <a:pt x="29" y="815"/>
                    <a:pt x="57" y="815"/>
                  </a:cubicBezTo>
                  <a:cubicBezTo>
                    <a:pt x="99" y="815"/>
                    <a:pt x="127" y="801"/>
                    <a:pt x="183" y="772"/>
                  </a:cubicBezTo>
                  <a:cubicBezTo>
                    <a:pt x="197" y="772"/>
                    <a:pt x="239" y="758"/>
                    <a:pt x="253" y="744"/>
                  </a:cubicBezTo>
                  <a:cubicBezTo>
                    <a:pt x="267" y="730"/>
                    <a:pt x="309" y="702"/>
                    <a:pt x="323" y="688"/>
                  </a:cubicBezTo>
                  <a:cubicBezTo>
                    <a:pt x="337" y="674"/>
                    <a:pt x="380" y="660"/>
                    <a:pt x="394" y="618"/>
                  </a:cubicBezTo>
                  <a:cubicBezTo>
                    <a:pt x="422" y="590"/>
                    <a:pt x="450" y="562"/>
                    <a:pt x="464" y="534"/>
                  </a:cubicBezTo>
                  <a:cubicBezTo>
                    <a:pt x="478" y="520"/>
                    <a:pt x="492" y="478"/>
                    <a:pt x="506" y="450"/>
                  </a:cubicBezTo>
                  <a:cubicBezTo>
                    <a:pt x="534" y="422"/>
                    <a:pt x="534" y="393"/>
                    <a:pt x="548" y="351"/>
                  </a:cubicBezTo>
                  <a:cubicBezTo>
                    <a:pt x="562" y="295"/>
                    <a:pt x="562" y="239"/>
                    <a:pt x="562" y="183"/>
                  </a:cubicBezTo>
                  <a:cubicBezTo>
                    <a:pt x="562" y="71"/>
                    <a:pt x="548" y="0"/>
                    <a:pt x="548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12;p38">
              <a:extLst>
                <a:ext uri="{FF2B5EF4-FFF2-40B4-BE49-F238E27FC236}">
                  <a16:creationId xmlns:a16="http://schemas.microsoft.com/office/drawing/2014/main" id="{BEE99A3B-8FB3-C0B1-71FE-66929478571A}"/>
                </a:ext>
              </a:extLst>
            </p:cNvPr>
            <p:cNvSpPr/>
            <p:nvPr/>
          </p:nvSpPr>
          <p:spPr>
            <a:xfrm>
              <a:off x="4868466" y="2123029"/>
              <a:ext cx="431677" cy="275730"/>
            </a:xfrm>
            <a:custGeom>
              <a:avLst/>
              <a:gdLst/>
              <a:ahLst/>
              <a:cxnLst/>
              <a:rect l="l" t="t" r="r" b="b"/>
              <a:pathLst>
                <a:path w="4703" h="3004" extrusionOk="0">
                  <a:moveTo>
                    <a:pt x="4168" y="0"/>
                  </a:moveTo>
                  <a:cubicBezTo>
                    <a:pt x="4093" y="0"/>
                    <a:pt x="4016" y="19"/>
                    <a:pt x="3945" y="59"/>
                  </a:cubicBezTo>
                  <a:lnTo>
                    <a:pt x="295" y="2137"/>
                  </a:lnTo>
                  <a:cubicBezTo>
                    <a:pt x="70" y="2263"/>
                    <a:pt x="0" y="2544"/>
                    <a:pt x="112" y="2768"/>
                  </a:cubicBezTo>
                  <a:cubicBezTo>
                    <a:pt x="199" y="2922"/>
                    <a:pt x="358" y="3003"/>
                    <a:pt x="522" y="3003"/>
                  </a:cubicBezTo>
                  <a:cubicBezTo>
                    <a:pt x="597" y="3003"/>
                    <a:pt x="673" y="2986"/>
                    <a:pt x="744" y="2951"/>
                  </a:cubicBezTo>
                  <a:lnTo>
                    <a:pt x="4394" y="873"/>
                  </a:lnTo>
                  <a:cubicBezTo>
                    <a:pt x="4632" y="747"/>
                    <a:pt x="4703" y="466"/>
                    <a:pt x="4576" y="242"/>
                  </a:cubicBezTo>
                  <a:cubicBezTo>
                    <a:pt x="4490" y="88"/>
                    <a:pt x="4332" y="0"/>
                    <a:pt x="4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23">
            <a:extLst>
              <a:ext uri="{FF2B5EF4-FFF2-40B4-BE49-F238E27FC236}">
                <a16:creationId xmlns:a16="http://schemas.microsoft.com/office/drawing/2014/main" id="{A2D824B1-331A-3F99-EC88-423E488B31B1}"/>
              </a:ext>
            </a:extLst>
          </p:cNvPr>
          <p:cNvGrpSpPr/>
          <p:nvPr/>
        </p:nvGrpSpPr>
        <p:grpSpPr>
          <a:xfrm>
            <a:off x="5701071" y="3531890"/>
            <a:ext cx="1630883" cy="806335"/>
            <a:chOff x="2630492" y="3597572"/>
            <a:chExt cx="1630883" cy="806335"/>
          </a:xfrm>
        </p:grpSpPr>
        <p:grpSp>
          <p:nvGrpSpPr>
            <p:cNvPr id="949" name="Google Shape;949;p23">
              <a:extLst>
                <a:ext uri="{FF2B5EF4-FFF2-40B4-BE49-F238E27FC236}">
                  <a16:creationId xmlns:a16="http://schemas.microsoft.com/office/drawing/2014/main" id="{750D1E6E-3EA0-5412-C98B-1429F164AFD8}"/>
                </a:ext>
              </a:extLst>
            </p:cNvPr>
            <p:cNvGrpSpPr/>
            <p:nvPr/>
          </p:nvGrpSpPr>
          <p:grpSpPr>
            <a:xfrm>
              <a:off x="2630492" y="3971133"/>
              <a:ext cx="432924" cy="432773"/>
              <a:chOff x="2170124" y="3405976"/>
              <a:chExt cx="432924" cy="432773"/>
            </a:xfrm>
          </p:grpSpPr>
          <p:sp>
            <p:nvSpPr>
              <p:cNvPr id="950" name="Google Shape;950;p23">
                <a:extLst>
                  <a:ext uri="{FF2B5EF4-FFF2-40B4-BE49-F238E27FC236}">
                    <a16:creationId xmlns:a16="http://schemas.microsoft.com/office/drawing/2014/main" id="{D334D096-9B86-DFF1-843D-2CA4AA7632BB}"/>
                  </a:ext>
                </a:extLst>
              </p:cNvPr>
              <p:cNvSpPr/>
              <p:nvPr/>
            </p:nvSpPr>
            <p:spPr>
              <a:xfrm>
                <a:off x="2170124" y="3405976"/>
                <a:ext cx="432924" cy="432773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3021" extrusionOk="0">
                    <a:moveTo>
                      <a:pt x="1512" y="306"/>
                    </a:moveTo>
                    <a:cubicBezTo>
                      <a:pt x="2177" y="306"/>
                      <a:pt x="2716" y="846"/>
                      <a:pt x="2716" y="1511"/>
                    </a:cubicBezTo>
                    <a:cubicBezTo>
                      <a:pt x="2716" y="2176"/>
                      <a:pt x="2177" y="2716"/>
                      <a:pt x="1512" y="2716"/>
                    </a:cubicBezTo>
                    <a:cubicBezTo>
                      <a:pt x="846" y="2716"/>
                      <a:pt x="306" y="2176"/>
                      <a:pt x="306" y="1511"/>
                    </a:cubicBezTo>
                    <a:cubicBezTo>
                      <a:pt x="306" y="846"/>
                      <a:pt x="846" y="306"/>
                      <a:pt x="1512" y="306"/>
                    </a:cubicBezTo>
                    <a:close/>
                    <a:moveTo>
                      <a:pt x="1512" y="1"/>
                    </a:moveTo>
                    <a:cubicBezTo>
                      <a:pt x="678" y="1"/>
                      <a:pt x="0" y="677"/>
                      <a:pt x="0" y="1511"/>
                    </a:cubicBezTo>
                    <a:cubicBezTo>
                      <a:pt x="0" y="2345"/>
                      <a:pt x="678" y="3021"/>
                      <a:pt x="1512" y="3021"/>
                    </a:cubicBezTo>
                    <a:cubicBezTo>
                      <a:pt x="2345" y="3021"/>
                      <a:pt x="3022" y="2345"/>
                      <a:pt x="3022" y="1511"/>
                    </a:cubicBezTo>
                    <a:cubicBezTo>
                      <a:pt x="3022" y="677"/>
                      <a:pt x="2345" y="1"/>
                      <a:pt x="15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3">
                <a:extLst>
                  <a:ext uri="{FF2B5EF4-FFF2-40B4-BE49-F238E27FC236}">
                    <a16:creationId xmlns:a16="http://schemas.microsoft.com/office/drawing/2014/main" id="{A08AD760-4919-90D2-FBF1-2340A71FAABD}"/>
                  </a:ext>
                </a:extLst>
              </p:cNvPr>
              <p:cNvSpPr/>
              <p:nvPr/>
            </p:nvSpPr>
            <p:spPr>
              <a:xfrm>
                <a:off x="2196913" y="3449813"/>
                <a:ext cx="379059" cy="345388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411" extrusionOk="0">
                    <a:moveTo>
                      <a:pt x="1323" y="0"/>
                    </a:moveTo>
                    <a:cubicBezTo>
                      <a:pt x="1015" y="0"/>
                      <a:pt x="707" y="118"/>
                      <a:pt x="471" y="353"/>
                    </a:cubicBezTo>
                    <a:cubicBezTo>
                      <a:pt x="1" y="824"/>
                      <a:pt x="1" y="1586"/>
                      <a:pt x="471" y="2057"/>
                    </a:cubicBezTo>
                    <a:cubicBezTo>
                      <a:pt x="707" y="2292"/>
                      <a:pt x="1015" y="2410"/>
                      <a:pt x="1323" y="2410"/>
                    </a:cubicBezTo>
                    <a:cubicBezTo>
                      <a:pt x="1631" y="2410"/>
                      <a:pt x="1939" y="2292"/>
                      <a:pt x="2175" y="2057"/>
                    </a:cubicBezTo>
                    <a:cubicBezTo>
                      <a:pt x="2645" y="1586"/>
                      <a:pt x="2645" y="824"/>
                      <a:pt x="2175" y="353"/>
                    </a:cubicBezTo>
                    <a:cubicBezTo>
                      <a:pt x="1939" y="118"/>
                      <a:pt x="1631" y="0"/>
                      <a:pt x="13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3">
                <a:extLst>
                  <a:ext uri="{FF2B5EF4-FFF2-40B4-BE49-F238E27FC236}">
                    <a16:creationId xmlns:a16="http://schemas.microsoft.com/office/drawing/2014/main" id="{401734B4-B192-2C7C-EE1E-B8559D698B58}"/>
                  </a:ext>
                </a:extLst>
              </p:cNvPr>
              <p:cNvSpPr/>
              <p:nvPr/>
            </p:nvSpPr>
            <p:spPr>
              <a:xfrm>
                <a:off x="2262812" y="3498950"/>
                <a:ext cx="246976" cy="24711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725" extrusionOk="0">
                    <a:moveTo>
                      <a:pt x="276" y="0"/>
                    </a:moveTo>
                    <a:lnTo>
                      <a:pt x="1" y="274"/>
                    </a:lnTo>
                    <a:lnTo>
                      <a:pt x="305" y="579"/>
                    </a:lnTo>
                    <a:lnTo>
                      <a:pt x="302" y="583"/>
                    </a:lnTo>
                    <a:cubicBezTo>
                      <a:pt x="353" y="734"/>
                      <a:pt x="473" y="918"/>
                      <a:pt x="645" y="1090"/>
                    </a:cubicBezTo>
                    <a:cubicBezTo>
                      <a:pt x="810" y="1256"/>
                      <a:pt x="988" y="1374"/>
                      <a:pt x="1137" y="1428"/>
                    </a:cubicBezTo>
                    <a:lnTo>
                      <a:pt x="1144" y="1419"/>
                    </a:lnTo>
                    <a:lnTo>
                      <a:pt x="1449" y="1724"/>
                    </a:lnTo>
                    <a:lnTo>
                      <a:pt x="1724" y="1449"/>
                    </a:lnTo>
                    <a:lnTo>
                      <a:pt x="1419" y="1144"/>
                    </a:lnTo>
                    <a:lnTo>
                      <a:pt x="1427" y="1137"/>
                    </a:lnTo>
                    <a:cubicBezTo>
                      <a:pt x="1373" y="989"/>
                      <a:pt x="1254" y="811"/>
                      <a:pt x="1090" y="645"/>
                    </a:cubicBezTo>
                    <a:cubicBezTo>
                      <a:pt x="921" y="473"/>
                      <a:pt x="735" y="351"/>
                      <a:pt x="584" y="300"/>
                    </a:cubicBezTo>
                    <a:lnTo>
                      <a:pt x="580" y="304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53" name="Google Shape;953;p23">
              <a:extLst>
                <a:ext uri="{FF2B5EF4-FFF2-40B4-BE49-F238E27FC236}">
                  <a16:creationId xmlns:a16="http://schemas.microsoft.com/office/drawing/2014/main" id="{714D2C11-0D1A-415D-1B1E-34C32D0FF8A0}"/>
                </a:ext>
              </a:extLst>
            </p:cNvPr>
            <p:cNvCxnSpPr/>
            <p:nvPr/>
          </p:nvCxnSpPr>
          <p:spPr>
            <a:xfrm rot="10800000" flipH="1">
              <a:off x="3090175" y="3597572"/>
              <a:ext cx="1171200" cy="602100"/>
            </a:xfrm>
            <a:prstGeom prst="bentConnector3">
              <a:avLst>
                <a:gd name="adj1" fmla="val 22223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050503101"/>
      </p:ext>
    </p:extLst>
  </p:cSld>
  <p:clrMapOvr>
    <a:masterClrMapping/>
  </p:clrMapOvr>
</p:sld>
</file>

<file path=ppt/theme/theme1.xml><?xml version="1.0" encoding="utf-8"?>
<a:theme xmlns:a="http://schemas.openxmlformats.org/drawingml/2006/main" name="Physical Education Exercises by Slidesgo">
  <a:themeElements>
    <a:clrScheme name="Simple Light">
      <a:dk1>
        <a:srgbClr val="BB4A00"/>
      </a:dk1>
      <a:lt1>
        <a:srgbClr val="FFA346"/>
      </a:lt1>
      <a:dk2>
        <a:srgbClr val="6BCE08"/>
      </a:dk2>
      <a:lt2>
        <a:srgbClr val="7CF3FF"/>
      </a:lt2>
      <a:accent1>
        <a:srgbClr val="FFFFFF"/>
      </a:accent1>
      <a:accent2>
        <a:srgbClr val="312000"/>
      </a:accent2>
      <a:accent3>
        <a:srgbClr val="4D3B1F"/>
      </a:accent3>
      <a:accent4>
        <a:srgbClr val="FFFFCA"/>
      </a:accent4>
      <a:accent5>
        <a:srgbClr val="5AAD06"/>
      </a:accent5>
      <a:accent6>
        <a:srgbClr val="0BACE2"/>
      </a:accent6>
      <a:hlink>
        <a:srgbClr val="BB4A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649</Words>
  <Application>Microsoft Macintosh PowerPoint</Application>
  <PresentationFormat>On-screen Show (16:9)</PresentationFormat>
  <Paragraphs>127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Rubik</vt:lpstr>
      <vt:lpstr>Bubblegum Sans</vt:lpstr>
      <vt:lpstr>Aptos Display</vt:lpstr>
      <vt:lpstr>Roboto Condensed Light</vt:lpstr>
      <vt:lpstr>Fira Sans</vt:lpstr>
      <vt:lpstr>Roboto Condensed</vt:lpstr>
      <vt:lpstr>Source Sans Pro</vt:lpstr>
      <vt:lpstr>Aptos</vt:lpstr>
      <vt:lpstr>Livvic</vt:lpstr>
      <vt:lpstr>Roboto</vt:lpstr>
      <vt:lpstr>Arial</vt:lpstr>
      <vt:lpstr>Lilita One</vt:lpstr>
      <vt:lpstr>Physical Education Exercises by Slidesgo</vt:lpstr>
      <vt:lpstr>Office Theme</vt:lpstr>
      <vt:lpstr>Drop Vertical Jumps to Assess Risk for Knee Degeneration and Future Total Knee Arthroplasty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Juliana El Rayes</cp:lastModifiedBy>
  <cp:revision>12</cp:revision>
  <dcterms:modified xsi:type="dcterms:W3CDTF">2025-04-24T03:54:51Z</dcterms:modified>
</cp:coreProperties>
</file>